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  <p:sldMasterId id="2147483670" r:id="rId5"/>
  </p:sldMasterIdLst>
  <p:notesMasterIdLst>
    <p:notesMasterId r:id="rId21"/>
  </p:notesMasterIdLst>
  <p:handoutMasterIdLst>
    <p:handoutMasterId r:id="rId22"/>
  </p:handoutMasterIdLst>
  <p:sldIdLst>
    <p:sldId id="256" r:id="rId6"/>
    <p:sldId id="289" r:id="rId7"/>
    <p:sldId id="279" r:id="rId8"/>
    <p:sldId id="257" r:id="rId9"/>
    <p:sldId id="281" r:id="rId10"/>
    <p:sldId id="270" r:id="rId11"/>
    <p:sldId id="280" r:id="rId12"/>
    <p:sldId id="295" r:id="rId13"/>
    <p:sldId id="278" r:id="rId14"/>
    <p:sldId id="287" r:id="rId15"/>
    <p:sldId id="288" r:id="rId16"/>
    <p:sldId id="290" r:id="rId17"/>
    <p:sldId id="291" r:id="rId18"/>
    <p:sldId id="293" r:id="rId19"/>
    <p:sldId id="275" r:id="rId20"/>
  </p:sldIdLst>
  <p:sldSz cx="12192000" cy="6858000"/>
  <p:notesSz cx="6858000" cy="9144000"/>
  <p:defaultTextStyle>
    <a:defPPr rtl="0">
      <a:defRPr lang="ru-RU"/>
    </a:defPPr>
    <a:lvl1pPr marL="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C6C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86432" autoAdjust="0"/>
  </p:normalViewPr>
  <p:slideViewPr>
    <p:cSldViewPr snapToGrid="0">
      <p:cViewPr varScale="1">
        <p:scale>
          <a:sx n="160" d="100"/>
          <a:sy n="160" d="100"/>
        </p:scale>
        <p:origin x="246" y="13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>
      <p:cViewPr varScale="1">
        <p:scale>
          <a:sx n="72" d="100"/>
          <a:sy n="72" d="100"/>
        </p:scale>
        <p:origin x="2772" y="6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presProps" Target="pres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ru-RU" sz="1200"/>
            </a:lvl1pPr>
          </a:lstStyle>
          <a:p>
            <a:pPr rtl="0"/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ru-RU" sz="1200"/>
            </a:lvl1pPr>
          </a:lstStyle>
          <a:p>
            <a:pPr rtl="0"/>
            <a:fld id="{59342BFE-4943-43B1-89E5-20078FF0724B}" type="datetime1">
              <a:rPr lang="ru-RU" smtClean="0"/>
              <a:t>23.04.2025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ru-RU" sz="1200"/>
            </a:lvl1pPr>
          </a:lstStyle>
          <a:p>
            <a:pPr rtl="0"/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ru-RU" sz="1200"/>
            </a:lvl1pPr>
          </a:lstStyle>
          <a:p>
            <a:pPr rtl="0"/>
            <a:fld id="{37B95B5C-AE81-486B-8299-C690ADF087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ru-RU" sz="1200"/>
            </a:lvl1pPr>
          </a:lstStyle>
          <a:p>
            <a:pPr rtl="0"/>
            <a:endParaRPr lang="ru-RU" noProof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ru-RU" sz="1200"/>
            </a:lvl1pPr>
          </a:lstStyle>
          <a:p>
            <a:fld id="{A81ACA5C-B44D-4133-AE6D-9FA278E2306D}" type="datetime1">
              <a:rPr lang="ru-RU" smtClean="0"/>
              <a:t>23.04.2025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>
            <a:defPPr>
              <a:defRPr lang="ru-RU"/>
            </a:defPPr>
          </a:lstStyle>
          <a:p>
            <a:pPr rtl="0"/>
            <a:endParaRPr lang="ru-RU" noProof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ru-RU"/>
            </a:def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ru-RU" sz="1200"/>
            </a:lvl1pPr>
          </a:lstStyle>
          <a:p>
            <a:pPr rtl="0"/>
            <a:endParaRPr lang="ru-RU" noProof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ru-RU" sz="1200"/>
            </a:lvl1pPr>
          </a:lstStyle>
          <a:p>
            <a:pPr rtl="0"/>
            <a:fld id="{6922D2F8-28A7-48E8-ADD3-E9583D47D83D}" type="slidenum">
              <a:rPr lang="ru-RU" noProof="0" smtClean="0"/>
              <a:t>‹#›</a:t>
            </a:fld>
            <a:endParaRPr lang="ru-RU" noProof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6922D2F8-28A7-48E8-ADD3-E9583D47D83D}" type="slidenum">
              <a:rPr lang="ru-RU" smtClean="0"/>
              <a:t>1</a:t>
            </a:fld>
            <a:endParaRPr lang="ru-RU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6922D2F8-28A7-48E8-ADD3-E9583D47D83D}" type="slidenum">
              <a:rPr lang="ru-RU" smtClean="0"/>
              <a:t>10</a:t>
            </a:fld>
            <a:endParaRPr lang="ru-RU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6922D2F8-28A7-48E8-ADD3-E9583D47D83D}" type="slidenum">
              <a:rPr lang="ru-RU" smtClean="0"/>
              <a:t>11</a:t>
            </a:fld>
            <a:endParaRPr lang="ru-RU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6922D2F8-28A7-48E8-ADD3-E9583D47D83D}" type="slidenum">
              <a:rPr lang="ru-RU" smtClean="0"/>
              <a:t>12</a:t>
            </a:fld>
            <a:endParaRPr lang="ru-RU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6922D2F8-28A7-48E8-ADD3-E9583D47D83D}" type="slidenum">
              <a:rPr lang="ru-RU" smtClean="0"/>
              <a:t>13</a:t>
            </a:fld>
            <a:endParaRPr lang="ru-RU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6922D2F8-28A7-48E8-ADD3-E9583D47D83D}" type="slidenum">
              <a:rPr lang="ru-RU" smtClean="0"/>
              <a:t>14</a:t>
            </a:fld>
            <a:endParaRPr lang="ru-RU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6922D2F8-28A7-48E8-ADD3-E9583D47D83D}" type="slidenum">
              <a:rPr lang="ru-RU" smtClean="0"/>
              <a:t>15</a:t>
            </a:fld>
            <a:endParaRPr lang="ru-RU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6922D2F8-28A7-48E8-ADD3-E9583D47D83D}" type="slidenum">
              <a:rPr lang="ru-RU" smtClean="0"/>
              <a:t>2</a:t>
            </a:fld>
            <a:endParaRPr lang="ru-RU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6922D2F8-28A7-48E8-ADD3-E9583D47D83D}" type="slidenum">
              <a:rPr lang="ru-RU" smtClean="0"/>
              <a:t>3</a:t>
            </a:fld>
            <a:endParaRPr lang="ru-RU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6922D2F8-28A7-48E8-ADD3-E9583D47D83D}" type="slidenum">
              <a:rPr lang="ru-RU" smtClean="0"/>
              <a:t>4</a:t>
            </a:fld>
            <a:endParaRPr lang="ru-RU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6922D2F8-28A7-48E8-ADD3-E9583D47D83D}" type="slidenum">
              <a:rPr lang="ru-RU" smtClean="0"/>
              <a:t>5</a:t>
            </a:fld>
            <a:endParaRPr lang="ru-RU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6922D2F8-28A7-48E8-ADD3-E9583D47D83D}" type="slidenum">
              <a:rPr lang="ru-RU" smtClean="0"/>
              <a:t>6</a:t>
            </a:fld>
            <a:endParaRPr lang="ru-RU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6922D2F8-28A7-48E8-ADD3-E9583D47D83D}" type="slidenum">
              <a:rPr lang="ru-RU" smtClean="0"/>
              <a:t>7</a:t>
            </a:fld>
            <a:endParaRPr lang="ru-RU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6922D2F8-28A7-48E8-ADD3-E9583D47D83D}" type="slidenum">
              <a:rPr lang="ru-RU" smtClean="0"/>
              <a:t>8</a:t>
            </a:fld>
            <a:endParaRPr lang="ru-RU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6922D2F8-28A7-48E8-ADD3-E9583D47D83D}" type="slidenum">
              <a:rPr lang="ru-RU" smtClean="0"/>
              <a:t>9</a:t>
            </a:fld>
            <a:endParaRPr lang="ru-RU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Графический объект 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25674" y="1327759"/>
            <a:ext cx="4989628" cy="1929505"/>
          </a:xfrm>
          <a:prstGeom prst="rect">
            <a:avLst/>
          </a:prstGeom>
        </p:spPr>
        <p:txBody>
          <a:bodyPr rtlCol="0" anchor="b"/>
          <a:lstStyle>
            <a:lvl1pPr>
              <a:defRPr lang="ru-RU" sz="4800" b="1" cap="all" spc="4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ru-RU" noProof="0" dirty="0"/>
              <a:t>Заголовок слайда</a:t>
            </a:r>
          </a:p>
        </p:txBody>
      </p:sp>
      <p:sp>
        <p:nvSpPr>
          <p:cNvPr id="14" name="Текст 13"/>
          <p:cNvSpPr>
            <a:spLocks noGrp="1"/>
          </p:cNvSpPr>
          <p:nvPr>
            <p:ph type="body" sz="quarter" idx="12" hasCustomPrompt="1"/>
          </p:nvPr>
        </p:nvSpPr>
        <p:spPr>
          <a:xfrm>
            <a:off x="838934" y="3257264"/>
            <a:ext cx="4989628" cy="816022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l">
              <a:buNone/>
              <a:defRPr lang="ru-RU" sz="1800" i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ru-RU" noProof="0" dirty="0"/>
              <a:t>Подзаголовок слайда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равнение рыночных возможносте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Графический объект 3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5029799" y="1377876"/>
            <a:ext cx="5097428" cy="918377"/>
          </a:xfrm>
          <a:prstGeom prst="rect">
            <a:avLst/>
          </a:prstGeom>
        </p:spPr>
        <p:txBody>
          <a:bodyPr rtlCol="0"/>
          <a:lstStyle>
            <a:lvl1pPr algn="ctr">
              <a:defRPr lang="ru-RU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ru-RU" noProof="0" dirty="0"/>
              <a:t>Заголовок слайда</a:t>
            </a:r>
          </a:p>
        </p:txBody>
      </p:sp>
      <p:sp>
        <p:nvSpPr>
          <p:cNvPr id="25" name="Текст 10"/>
          <p:cNvSpPr>
            <a:spLocks noGrp="1"/>
          </p:cNvSpPr>
          <p:nvPr>
            <p:ph type="body" sz="quarter" idx="14" hasCustomPrompt="1"/>
          </p:nvPr>
        </p:nvSpPr>
        <p:spPr>
          <a:xfrm>
            <a:off x="2535012" y="2724048"/>
            <a:ext cx="1786461" cy="1072345"/>
          </a:xfrm>
          <a:prstGeom prst="rect">
            <a:avLst/>
          </a:prstGeom>
        </p:spPr>
        <p:txBody>
          <a:bodyPr rtlCol="0" anchor="ctr"/>
          <a:lstStyle>
            <a:lvl1pPr marL="0" indent="0" algn="l">
              <a:buNone/>
              <a:defRPr lang="ru-RU" sz="5400" b="1" cap="all" spc="4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текст</a:t>
            </a:r>
          </a:p>
        </p:txBody>
      </p:sp>
      <p:sp>
        <p:nvSpPr>
          <p:cNvPr id="26" name="Текст 14"/>
          <p:cNvSpPr>
            <a:spLocks noGrp="1"/>
          </p:cNvSpPr>
          <p:nvPr>
            <p:ph type="body" sz="quarter" idx="19" hasCustomPrompt="1"/>
          </p:nvPr>
        </p:nvSpPr>
        <p:spPr>
          <a:xfrm>
            <a:off x="4267209" y="2930881"/>
            <a:ext cx="3639904" cy="387746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ru-RU" sz="1800" cap="none" spc="20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Добавить подзаголовок</a:t>
            </a:r>
          </a:p>
        </p:txBody>
      </p:sp>
      <p:sp>
        <p:nvSpPr>
          <p:cNvPr id="27" name="Текст 14"/>
          <p:cNvSpPr>
            <a:spLocks noGrp="1"/>
          </p:cNvSpPr>
          <p:nvPr>
            <p:ph type="body" sz="quarter" idx="20" hasCustomPrompt="1"/>
          </p:nvPr>
        </p:nvSpPr>
        <p:spPr>
          <a:xfrm>
            <a:off x="4267209" y="3282057"/>
            <a:ext cx="3639904" cy="481781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ru-RU" sz="1400" cap="none" spc="20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Добавить подзаголовок</a:t>
            </a:r>
          </a:p>
        </p:txBody>
      </p:sp>
      <p:sp>
        <p:nvSpPr>
          <p:cNvPr id="28" name="Текст 10"/>
          <p:cNvSpPr>
            <a:spLocks noGrp="1"/>
          </p:cNvSpPr>
          <p:nvPr>
            <p:ph type="body" sz="quarter" idx="21" hasCustomPrompt="1"/>
          </p:nvPr>
        </p:nvSpPr>
        <p:spPr>
          <a:xfrm>
            <a:off x="2535012" y="3882118"/>
            <a:ext cx="1786461" cy="1072345"/>
          </a:xfrm>
          <a:prstGeom prst="rect">
            <a:avLst/>
          </a:prstGeom>
        </p:spPr>
        <p:txBody>
          <a:bodyPr rtlCol="0" anchor="ctr"/>
          <a:lstStyle>
            <a:lvl1pPr marL="0" indent="0" algn="l">
              <a:buNone/>
              <a:defRPr lang="ru-RU" sz="5400" b="1" cap="all" spc="4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текст</a:t>
            </a:r>
          </a:p>
        </p:txBody>
      </p:sp>
      <p:sp>
        <p:nvSpPr>
          <p:cNvPr id="29" name="Текст 14"/>
          <p:cNvSpPr>
            <a:spLocks noGrp="1"/>
          </p:cNvSpPr>
          <p:nvPr>
            <p:ph type="body" sz="quarter" idx="22" hasCustomPrompt="1"/>
          </p:nvPr>
        </p:nvSpPr>
        <p:spPr>
          <a:xfrm>
            <a:off x="4267209" y="4097257"/>
            <a:ext cx="3639905" cy="387746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ru-RU" sz="1800" cap="none" spc="20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Добавить подзаголовок</a:t>
            </a:r>
          </a:p>
        </p:txBody>
      </p:sp>
      <p:sp>
        <p:nvSpPr>
          <p:cNvPr id="30" name="Текст 14"/>
          <p:cNvSpPr>
            <a:spLocks noGrp="1"/>
          </p:cNvSpPr>
          <p:nvPr>
            <p:ph type="body" sz="quarter" idx="23" hasCustomPrompt="1"/>
          </p:nvPr>
        </p:nvSpPr>
        <p:spPr>
          <a:xfrm>
            <a:off x="4267209" y="4448433"/>
            <a:ext cx="3639905" cy="481781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ru-RU" sz="1400" cap="none" spc="20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Добавить подзаголовок</a:t>
            </a:r>
          </a:p>
        </p:txBody>
      </p:sp>
      <p:sp>
        <p:nvSpPr>
          <p:cNvPr id="31" name="Текст 10"/>
          <p:cNvSpPr>
            <a:spLocks noGrp="1"/>
          </p:cNvSpPr>
          <p:nvPr>
            <p:ph type="body" sz="quarter" idx="24" hasCustomPrompt="1"/>
          </p:nvPr>
        </p:nvSpPr>
        <p:spPr>
          <a:xfrm>
            <a:off x="2535012" y="5046627"/>
            <a:ext cx="1786461" cy="1072345"/>
          </a:xfrm>
          <a:prstGeom prst="rect">
            <a:avLst/>
          </a:prstGeom>
        </p:spPr>
        <p:txBody>
          <a:bodyPr rtlCol="0" anchor="ctr"/>
          <a:lstStyle>
            <a:lvl1pPr marL="0" indent="0" algn="l">
              <a:buNone/>
              <a:defRPr lang="ru-RU" sz="5400" b="1" cap="all" spc="4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текст</a:t>
            </a:r>
          </a:p>
        </p:txBody>
      </p:sp>
      <p:sp>
        <p:nvSpPr>
          <p:cNvPr id="32" name="Текст 14"/>
          <p:cNvSpPr>
            <a:spLocks noGrp="1"/>
          </p:cNvSpPr>
          <p:nvPr>
            <p:ph type="body" sz="quarter" idx="25" hasCustomPrompt="1"/>
          </p:nvPr>
        </p:nvSpPr>
        <p:spPr>
          <a:xfrm>
            <a:off x="4258730" y="5267189"/>
            <a:ext cx="3639905" cy="387746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ru-RU" sz="1800" cap="none" spc="20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Добавить подзаголовок</a:t>
            </a:r>
          </a:p>
        </p:txBody>
      </p:sp>
      <p:sp>
        <p:nvSpPr>
          <p:cNvPr id="33" name="Текст 14"/>
          <p:cNvSpPr>
            <a:spLocks noGrp="1"/>
          </p:cNvSpPr>
          <p:nvPr>
            <p:ph type="body" sz="quarter" idx="26" hasCustomPrompt="1"/>
          </p:nvPr>
        </p:nvSpPr>
        <p:spPr>
          <a:xfrm>
            <a:off x="4258730" y="5618365"/>
            <a:ext cx="3639905" cy="481781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ru-RU" sz="1400" cap="none" spc="20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Добавить подзаголовок</a:t>
            </a:r>
          </a:p>
        </p:txBody>
      </p:sp>
      <p:sp>
        <p:nvSpPr>
          <p:cNvPr id="21" name="Нижний колонтитул 15"/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r>
              <a:rPr lang="ru-RU" dirty="0"/>
              <a:t>ЗАГОЛОВОК ПРЕЗЕНТАЦИИ</a:t>
            </a:r>
          </a:p>
        </p:txBody>
      </p:sp>
      <p:sp>
        <p:nvSpPr>
          <p:cNvPr id="22" name="Номер слайда 16"/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  <a:cs typeface="+mn-cs"/>
              </a:defRPr>
            </a:lvl1pPr>
          </a:lstStyle>
          <a:p>
            <a:pPr>
              <a:defRPr lang="ru-RU"/>
            </a:pPr>
            <a:fld id="{8D1FC6F8-0BCD-47E9-9C64-690771D9C143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23" name="Дата 14"/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ru-RU"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pPr>
              <a:defRPr lang="ru-RU"/>
            </a:pPr>
            <a:r>
              <a:rPr lang="ru-RU" cap="all" dirty="0"/>
              <a:t>21 мая 20</a:t>
            </a:r>
            <a:r>
              <a:rPr lang="en-US" cap="all" dirty="0"/>
              <a:t>XX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Наши конкурен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Графический объект 3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2434082" y="2232234"/>
            <a:ext cx="7323836" cy="743753"/>
          </a:xfrm>
          <a:prstGeom prst="rect">
            <a:avLst/>
          </a:prstGeom>
        </p:spPr>
        <p:txBody>
          <a:bodyPr rtlCol="0"/>
          <a:lstStyle>
            <a:lvl1pPr algn="ctr">
              <a:defRPr lang="ru-RU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ru-RU" noProof="0" dirty="0"/>
              <a:t>Заголовок слайда</a:t>
            </a:r>
          </a:p>
        </p:txBody>
      </p:sp>
      <p:sp>
        <p:nvSpPr>
          <p:cNvPr id="24" name="Текст 14"/>
          <p:cNvSpPr>
            <a:spLocks noGrp="1"/>
          </p:cNvSpPr>
          <p:nvPr>
            <p:ph type="body" sz="quarter" idx="19" hasCustomPrompt="1"/>
          </p:nvPr>
        </p:nvSpPr>
        <p:spPr>
          <a:xfrm>
            <a:off x="1469369" y="3317783"/>
            <a:ext cx="4172533" cy="274650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ru-RU" sz="16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Добавить подзаголовок</a:t>
            </a:r>
          </a:p>
        </p:txBody>
      </p:sp>
      <p:sp>
        <p:nvSpPr>
          <p:cNvPr id="25" name="Текст 14"/>
          <p:cNvSpPr>
            <a:spLocks noGrp="1"/>
          </p:cNvSpPr>
          <p:nvPr>
            <p:ph type="body" sz="quarter" idx="20" hasCustomPrompt="1"/>
          </p:nvPr>
        </p:nvSpPr>
        <p:spPr>
          <a:xfrm>
            <a:off x="1469369" y="3651424"/>
            <a:ext cx="4172533" cy="2329657"/>
          </a:xfrm>
          <a:prstGeom prst="rect">
            <a:avLst/>
          </a:prstGeom>
        </p:spPr>
        <p:txBody>
          <a:bodyPr rtlCol="0"/>
          <a:lstStyle>
            <a:lvl1pPr marL="0" indent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chemeClr val="accent6"/>
              </a:buClr>
              <a:buFont typeface="Courier New" panose="02070309020205020404" pitchFamily="49" charset="0"/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Добавьте текст сюда</a:t>
            </a:r>
          </a:p>
        </p:txBody>
      </p:sp>
      <p:sp>
        <p:nvSpPr>
          <p:cNvPr id="26" name="Текст 14"/>
          <p:cNvSpPr>
            <a:spLocks noGrp="1"/>
          </p:cNvSpPr>
          <p:nvPr>
            <p:ph type="body" sz="quarter" idx="21" hasCustomPrompt="1"/>
          </p:nvPr>
        </p:nvSpPr>
        <p:spPr>
          <a:xfrm>
            <a:off x="6672448" y="3317783"/>
            <a:ext cx="4172533" cy="274650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ru-RU" sz="16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Добавить подзаголовок</a:t>
            </a:r>
          </a:p>
        </p:txBody>
      </p:sp>
      <p:sp>
        <p:nvSpPr>
          <p:cNvPr id="27" name="Текст 14"/>
          <p:cNvSpPr>
            <a:spLocks noGrp="1"/>
          </p:cNvSpPr>
          <p:nvPr>
            <p:ph type="body" sz="quarter" idx="22" hasCustomPrompt="1"/>
          </p:nvPr>
        </p:nvSpPr>
        <p:spPr>
          <a:xfrm>
            <a:off x="6672448" y="3651424"/>
            <a:ext cx="4172533" cy="2329657"/>
          </a:xfrm>
          <a:prstGeom prst="rect">
            <a:avLst/>
          </a:prstGeom>
        </p:spPr>
        <p:txBody>
          <a:bodyPr rtlCol="0"/>
          <a:lstStyle>
            <a:lvl1pPr marL="0" indent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chemeClr val="accent6"/>
              </a:buClr>
              <a:buFont typeface="Courier New" panose="02070309020205020404" pitchFamily="49" charset="0"/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Добавьте текст сюда</a:t>
            </a:r>
          </a:p>
        </p:txBody>
      </p:sp>
      <p:sp>
        <p:nvSpPr>
          <p:cNvPr id="21" name="Нижний колонтитул 15"/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900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ru-RU" dirty="0"/>
              <a:t>ЗАГОЛОВОК ПРЕЗЕНТАЦИИ</a:t>
            </a:r>
          </a:p>
        </p:txBody>
      </p:sp>
      <p:sp>
        <p:nvSpPr>
          <p:cNvPr id="22" name="Номер слайда 16"/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1600">
                <a:solidFill>
                  <a:schemeClr val="accent6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>
              <a:defRPr lang="ru-RU"/>
            </a:pPr>
            <a:fld id="{8D1FC6F8-0BCD-47E9-9C64-690771D9C143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23" name="Дата 14"/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ru-RU" sz="900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ru-RU"/>
            </a:pPr>
            <a:r>
              <a:rPr lang="ru-RU" cap="all" dirty="0"/>
              <a:t>21 мая 20</a:t>
            </a:r>
            <a:r>
              <a:rPr lang="en-US" cap="all" dirty="0"/>
              <a:t>XX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Наши конкуренты, версия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Графический объект 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614107" y="501519"/>
            <a:ext cx="10515600" cy="492025"/>
          </a:xfrm>
          <a:prstGeom prst="rect">
            <a:avLst/>
          </a:prstGeom>
        </p:spPr>
        <p:txBody>
          <a:bodyPr rtlCol="0"/>
          <a:lstStyle>
            <a:lvl1pPr>
              <a:defRPr lang="ru-RU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ru-RU" noProof="0" dirty="0"/>
              <a:t>Заголовок слайда</a:t>
            </a:r>
          </a:p>
        </p:txBody>
      </p:sp>
      <p:sp>
        <p:nvSpPr>
          <p:cNvPr id="32" name="Текст 14"/>
          <p:cNvSpPr>
            <a:spLocks noGrp="1"/>
          </p:cNvSpPr>
          <p:nvPr>
            <p:ph type="body" sz="quarter" idx="15" hasCustomPrompt="1"/>
          </p:nvPr>
        </p:nvSpPr>
        <p:spPr>
          <a:xfrm>
            <a:off x="3927206" y="1599947"/>
            <a:ext cx="1706965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lang="ru-RU" sz="10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Щелкните, чтобы добавить имя</a:t>
            </a:r>
          </a:p>
        </p:txBody>
      </p:sp>
      <p:sp>
        <p:nvSpPr>
          <p:cNvPr id="40" name="Текст 14"/>
          <p:cNvSpPr>
            <a:spLocks noGrp="1"/>
          </p:cNvSpPr>
          <p:nvPr>
            <p:ph type="body" sz="quarter" idx="20" hasCustomPrompt="1"/>
          </p:nvPr>
        </p:nvSpPr>
        <p:spPr>
          <a:xfrm>
            <a:off x="2423421" y="2378452"/>
            <a:ext cx="1183179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lang="ru-RU" sz="1800" b="1" cap="all" spc="200" baseline="0">
                <a:solidFill>
                  <a:schemeClr val="accent3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Щелкните, чтобы добавить имя</a:t>
            </a:r>
          </a:p>
        </p:txBody>
      </p:sp>
      <p:sp>
        <p:nvSpPr>
          <p:cNvPr id="54" name="Текст 14"/>
          <p:cNvSpPr>
            <a:spLocks noGrp="1"/>
          </p:cNvSpPr>
          <p:nvPr>
            <p:ph type="body" sz="quarter" idx="26" hasCustomPrompt="1"/>
          </p:nvPr>
        </p:nvSpPr>
        <p:spPr>
          <a:xfrm>
            <a:off x="5443586" y="2129182"/>
            <a:ext cx="1706965" cy="104857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lang="ru-RU" sz="1600" b="1" cap="all" spc="2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Щелкните, чтобы добавить имя</a:t>
            </a:r>
          </a:p>
        </p:txBody>
      </p:sp>
      <p:sp>
        <p:nvSpPr>
          <p:cNvPr id="49" name="Текст 14"/>
          <p:cNvSpPr>
            <a:spLocks noGrp="1"/>
          </p:cNvSpPr>
          <p:nvPr>
            <p:ph type="body" sz="quarter" idx="25" hasCustomPrompt="1"/>
          </p:nvPr>
        </p:nvSpPr>
        <p:spPr>
          <a:xfrm>
            <a:off x="1234399" y="3528829"/>
            <a:ext cx="1209143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lang="ru-RU" sz="10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Щелкните, чтобы добавить имя</a:t>
            </a:r>
          </a:p>
        </p:txBody>
      </p:sp>
      <p:sp>
        <p:nvSpPr>
          <p:cNvPr id="38" name="Текст 14"/>
          <p:cNvSpPr>
            <a:spLocks noGrp="1"/>
          </p:cNvSpPr>
          <p:nvPr>
            <p:ph type="body" sz="quarter" idx="19" hasCustomPrompt="1"/>
          </p:nvPr>
        </p:nvSpPr>
        <p:spPr>
          <a:xfrm>
            <a:off x="7131018" y="3528829"/>
            <a:ext cx="1380681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lang="ru-RU" sz="10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Щелкните, чтобы добавить имя</a:t>
            </a:r>
          </a:p>
        </p:txBody>
      </p:sp>
      <p:sp>
        <p:nvSpPr>
          <p:cNvPr id="44" name="Текст 14"/>
          <p:cNvSpPr>
            <a:spLocks noGrp="1"/>
          </p:cNvSpPr>
          <p:nvPr>
            <p:ph type="body" sz="quarter" idx="22" hasCustomPrompt="1"/>
          </p:nvPr>
        </p:nvSpPr>
        <p:spPr>
          <a:xfrm>
            <a:off x="1322436" y="4634331"/>
            <a:ext cx="1183179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lang="ru-RU" sz="1800" b="1" cap="all" spc="2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Щелкните, чтобы добавить имя</a:t>
            </a:r>
          </a:p>
        </p:txBody>
      </p:sp>
      <p:sp>
        <p:nvSpPr>
          <p:cNvPr id="42" name="Текст 14"/>
          <p:cNvSpPr>
            <a:spLocks noGrp="1"/>
          </p:cNvSpPr>
          <p:nvPr>
            <p:ph type="body" sz="quarter" idx="21" hasCustomPrompt="1"/>
          </p:nvPr>
        </p:nvSpPr>
        <p:spPr>
          <a:xfrm>
            <a:off x="2859913" y="4459860"/>
            <a:ext cx="1183179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lang="ru-RU" sz="1800" b="1" cap="all" spc="200" baseline="0">
                <a:solidFill>
                  <a:schemeClr val="accent5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Щелкните, чтобы добавить имя</a:t>
            </a:r>
          </a:p>
        </p:txBody>
      </p:sp>
      <p:sp>
        <p:nvSpPr>
          <p:cNvPr id="46" name="Текст 14"/>
          <p:cNvSpPr>
            <a:spLocks noGrp="1"/>
          </p:cNvSpPr>
          <p:nvPr>
            <p:ph type="body" sz="quarter" idx="23" hasCustomPrompt="1"/>
          </p:nvPr>
        </p:nvSpPr>
        <p:spPr>
          <a:xfrm>
            <a:off x="5237403" y="4321788"/>
            <a:ext cx="1183179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lang="ru-RU" sz="1800" b="1" cap="all" spc="200" baseline="0">
                <a:solidFill>
                  <a:schemeClr val="accent6">
                    <a:lumMod val="7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Щелкните, чтобы добавить имя</a:t>
            </a:r>
          </a:p>
        </p:txBody>
      </p:sp>
      <p:sp>
        <p:nvSpPr>
          <p:cNvPr id="34" name="Текст 14"/>
          <p:cNvSpPr>
            <a:spLocks noGrp="1"/>
          </p:cNvSpPr>
          <p:nvPr>
            <p:ph type="body" sz="quarter" idx="17" hasCustomPrompt="1"/>
          </p:nvPr>
        </p:nvSpPr>
        <p:spPr>
          <a:xfrm>
            <a:off x="3927206" y="5468790"/>
            <a:ext cx="1706965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lang="ru-RU" sz="10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Щелкните, чтобы добавить имя</a:t>
            </a:r>
          </a:p>
        </p:txBody>
      </p:sp>
      <p:sp>
        <p:nvSpPr>
          <p:cNvPr id="48" name="Текст 14"/>
          <p:cNvSpPr>
            <a:spLocks noGrp="1"/>
          </p:cNvSpPr>
          <p:nvPr>
            <p:ph type="body" sz="quarter" idx="24" hasCustomPrompt="1"/>
          </p:nvPr>
        </p:nvSpPr>
        <p:spPr>
          <a:xfrm>
            <a:off x="6486546" y="5195673"/>
            <a:ext cx="1183179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lang="ru-RU" sz="1800" b="1" cap="all" spc="200" baseline="0">
                <a:solidFill>
                  <a:schemeClr val="bg1">
                    <a:lumMod val="7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Щелкните, чтобы добавить имя</a:t>
            </a:r>
          </a:p>
        </p:txBody>
      </p:sp>
      <p:cxnSp>
        <p:nvCxnSpPr>
          <p:cNvPr id="17" name="Прямая соединительная линия 16"/>
          <p:cNvCxnSpPr/>
          <p:nvPr userDrawn="1"/>
        </p:nvCxnSpPr>
        <p:spPr>
          <a:xfrm>
            <a:off x="2447369" y="3774842"/>
            <a:ext cx="4683649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Прямая соединительная линия 51"/>
          <p:cNvCxnSpPr/>
          <p:nvPr userDrawn="1"/>
        </p:nvCxnSpPr>
        <p:spPr>
          <a:xfrm flipV="1">
            <a:off x="4780689" y="2091972"/>
            <a:ext cx="4678" cy="3376818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Нижний колонтитул 15"/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r>
              <a:rPr lang="ru-RU" dirty="0"/>
              <a:t>ЗАГОЛОВОК ПРЕЗЕНТАЦИИ</a:t>
            </a:r>
          </a:p>
        </p:txBody>
      </p:sp>
      <p:sp>
        <p:nvSpPr>
          <p:cNvPr id="22" name="Номер слайда 16"/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160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  <a:cs typeface="+mn-cs"/>
              </a:defRPr>
            </a:lvl1pPr>
          </a:lstStyle>
          <a:p>
            <a:pPr>
              <a:defRPr lang="ru-RU"/>
            </a:pPr>
            <a:fld id="{8D1FC6F8-0BCD-47E9-9C64-690771D9C143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23" name="Дата 14"/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ru-RU"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pPr>
              <a:defRPr lang="ru-RU"/>
            </a:pPr>
            <a:r>
              <a:rPr lang="ru-RU" cap="all" dirty="0"/>
              <a:t>21 мая 20</a:t>
            </a:r>
            <a:r>
              <a:rPr lang="en-US" cap="all" dirty="0"/>
              <a:t>XX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тратегия развит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Графический объект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0" y="3371"/>
            <a:ext cx="12192000" cy="6858000"/>
          </a:xfrm>
          <a:prstGeom prst="rect">
            <a:avLst/>
          </a:prstGeom>
        </p:spPr>
      </p:pic>
      <p:sp>
        <p:nvSpPr>
          <p:cNvPr id="3" name="Заголовок 2"/>
          <p:cNvSpPr>
            <a:spLocks noGrp="1"/>
          </p:cNvSpPr>
          <p:nvPr>
            <p:ph type="title" hasCustomPrompt="1"/>
          </p:nvPr>
        </p:nvSpPr>
        <p:spPr>
          <a:xfrm>
            <a:off x="3294345" y="1158710"/>
            <a:ext cx="5611660" cy="677782"/>
          </a:xfrm>
          <a:prstGeom prst="rect">
            <a:avLst/>
          </a:prstGeom>
        </p:spPr>
        <p:txBody>
          <a:bodyPr rtlCol="0" anchor="b"/>
          <a:lstStyle>
            <a:lvl1pPr algn="ctr">
              <a:defRPr lang="ru-RU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ru-RU" noProof="0" dirty="0"/>
              <a:t>Заголовок слайда</a:t>
            </a:r>
          </a:p>
        </p:txBody>
      </p:sp>
      <p:sp>
        <p:nvSpPr>
          <p:cNvPr id="8" name="Текст 14"/>
          <p:cNvSpPr>
            <a:spLocks noGrp="1"/>
          </p:cNvSpPr>
          <p:nvPr>
            <p:ph type="body" sz="quarter" idx="19" hasCustomPrompt="1"/>
          </p:nvPr>
        </p:nvSpPr>
        <p:spPr>
          <a:xfrm>
            <a:off x="3519730" y="1836492"/>
            <a:ext cx="5152539" cy="718457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ru-RU" sz="1800" cap="none" spc="20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Добавить подзаголовок</a:t>
            </a:r>
          </a:p>
        </p:txBody>
      </p:sp>
      <p:sp>
        <p:nvSpPr>
          <p:cNvPr id="10" name="Текст 14"/>
          <p:cNvSpPr>
            <a:spLocks noGrp="1"/>
          </p:cNvSpPr>
          <p:nvPr>
            <p:ph type="body" sz="quarter" idx="26" hasCustomPrompt="1"/>
          </p:nvPr>
        </p:nvSpPr>
        <p:spPr>
          <a:xfrm>
            <a:off x="1833290" y="3262556"/>
            <a:ext cx="1706965" cy="104857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lang="ru-RU" sz="16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Щелкните, чтобы добавить имя</a:t>
            </a:r>
          </a:p>
        </p:txBody>
      </p:sp>
      <p:sp>
        <p:nvSpPr>
          <p:cNvPr id="17" name="Текст 14"/>
          <p:cNvSpPr>
            <a:spLocks noGrp="1"/>
          </p:cNvSpPr>
          <p:nvPr>
            <p:ph type="body" sz="quarter" idx="27" hasCustomPrompt="1"/>
          </p:nvPr>
        </p:nvSpPr>
        <p:spPr>
          <a:xfrm>
            <a:off x="5053332" y="3262556"/>
            <a:ext cx="1706965" cy="104857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lang="ru-RU" sz="16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Щелкните, чтобы добавить имя</a:t>
            </a:r>
          </a:p>
        </p:txBody>
      </p:sp>
      <p:sp>
        <p:nvSpPr>
          <p:cNvPr id="19" name="Текст 14"/>
          <p:cNvSpPr>
            <a:spLocks noGrp="1"/>
          </p:cNvSpPr>
          <p:nvPr>
            <p:ph type="body" sz="quarter" idx="28" hasCustomPrompt="1"/>
          </p:nvPr>
        </p:nvSpPr>
        <p:spPr>
          <a:xfrm>
            <a:off x="8197008" y="3262556"/>
            <a:ext cx="1706965" cy="104857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lang="ru-RU" sz="16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Щелкните, чтобы добавить имя</a:t>
            </a:r>
          </a:p>
        </p:txBody>
      </p:sp>
      <p:sp>
        <p:nvSpPr>
          <p:cNvPr id="20" name="Текст 14"/>
          <p:cNvSpPr>
            <a:spLocks noGrp="1"/>
          </p:cNvSpPr>
          <p:nvPr>
            <p:ph type="body" sz="quarter" idx="13" hasCustomPrompt="1"/>
          </p:nvPr>
        </p:nvSpPr>
        <p:spPr>
          <a:xfrm>
            <a:off x="1462028" y="4704557"/>
            <a:ext cx="2431015" cy="114894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21" name="Текст 14"/>
          <p:cNvSpPr>
            <a:spLocks noGrp="1"/>
          </p:cNvSpPr>
          <p:nvPr>
            <p:ph type="body" sz="quarter" idx="29" hasCustomPrompt="1"/>
          </p:nvPr>
        </p:nvSpPr>
        <p:spPr>
          <a:xfrm>
            <a:off x="4691306" y="4704558"/>
            <a:ext cx="2431015" cy="114894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22" name="Текст 14"/>
          <p:cNvSpPr>
            <a:spLocks noGrp="1"/>
          </p:cNvSpPr>
          <p:nvPr>
            <p:ph type="body" sz="quarter" idx="30" hasCustomPrompt="1"/>
          </p:nvPr>
        </p:nvSpPr>
        <p:spPr>
          <a:xfrm>
            <a:off x="7834982" y="4704557"/>
            <a:ext cx="2431015" cy="114894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12" name="Нижний колонтитул 15"/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900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ru-RU" dirty="0"/>
              <a:t>ЗАГОЛОВОК ПРЕЗЕНТАЦИИ</a:t>
            </a:r>
          </a:p>
        </p:txBody>
      </p:sp>
      <p:sp>
        <p:nvSpPr>
          <p:cNvPr id="13" name="Номер слайда 16"/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1600">
                <a:solidFill>
                  <a:schemeClr val="accent6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>
              <a:defRPr lang="ru-RU"/>
            </a:pPr>
            <a:fld id="{8D1FC6F8-0BCD-47E9-9C64-690771D9C143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4" name="Дата 14"/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ru-RU" sz="900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ru-RU"/>
            </a:pPr>
            <a:r>
              <a:rPr lang="ru-RU" cap="all" dirty="0"/>
              <a:t>21 мая 20</a:t>
            </a:r>
            <a:r>
              <a:rPr lang="en-US" cap="all" dirty="0"/>
              <a:t>XX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пулярност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Графический объект 3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0" y="3371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3356975" y="1144939"/>
            <a:ext cx="5473874" cy="687833"/>
          </a:xfrm>
          <a:prstGeom prst="rect">
            <a:avLst/>
          </a:prstGeom>
        </p:spPr>
        <p:txBody>
          <a:bodyPr rtlCol="0" anchor="b"/>
          <a:lstStyle>
            <a:lvl1pPr algn="ctr">
              <a:defRPr lang="ru-RU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ru-RU" noProof="0" dirty="0"/>
              <a:t>Заголовок слайда</a:t>
            </a:r>
          </a:p>
        </p:txBody>
      </p:sp>
      <p:sp>
        <p:nvSpPr>
          <p:cNvPr id="10" name="Текст 14"/>
          <p:cNvSpPr>
            <a:spLocks noGrp="1"/>
          </p:cNvSpPr>
          <p:nvPr>
            <p:ph type="body" sz="quarter" idx="19" hasCustomPrompt="1"/>
          </p:nvPr>
        </p:nvSpPr>
        <p:spPr>
          <a:xfrm>
            <a:off x="3519730" y="1836492"/>
            <a:ext cx="5152539" cy="718457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ru-RU" sz="1800" cap="none" spc="20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Добавить подзаголовок</a:t>
            </a:r>
          </a:p>
        </p:txBody>
      </p:sp>
      <p:sp>
        <p:nvSpPr>
          <p:cNvPr id="39" name="Текст 10"/>
          <p:cNvSpPr>
            <a:spLocks noGrp="1"/>
          </p:cNvSpPr>
          <p:nvPr>
            <p:ph type="body" sz="quarter" idx="24" hasCustomPrompt="1"/>
          </p:nvPr>
        </p:nvSpPr>
        <p:spPr>
          <a:xfrm>
            <a:off x="963991" y="2822318"/>
            <a:ext cx="3574251" cy="448769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ru-RU" sz="1600" b="1" cap="none" spc="2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Заголовок слайда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quarter" idx="32" hasCustomPrompt="1"/>
          </p:nvPr>
        </p:nvSpPr>
        <p:spPr>
          <a:xfrm>
            <a:off x="866775" y="3333750"/>
            <a:ext cx="4352925" cy="2636837"/>
          </a:xfrm>
          <a:prstGeom prst="rect">
            <a:avLst/>
          </a:prstGeom>
        </p:spPr>
        <p:txBody>
          <a:bodyPr rtlCol="0"/>
          <a:lstStyle>
            <a:lvl1pPr>
              <a:defRPr lang="ru-RU">
                <a:solidFill>
                  <a:schemeClr val="bg1"/>
                </a:solidFill>
                <a:latin typeface="Calibri Light" panose="020F0302020204030204" pitchFamily="34" charset="0"/>
              </a:defRPr>
            </a:lvl1pPr>
            <a:lvl2pPr>
              <a:defRPr lang="ru-RU">
                <a:solidFill>
                  <a:schemeClr val="bg1"/>
                </a:solidFill>
                <a:latin typeface="Calibri Light" panose="020F0302020204030204" pitchFamily="34" charset="0"/>
              </a:defRPr>
            </a:lvl2pPr>
            <a:lvl3pPr>
              <a:defRPr lang="ru-RU">
                <a:solidFill>
                  <a:schemeClr val="bg1"/>
                </a:solidFill>
                <a:latin typeface="Calibri Light" panose="020F0302020204030204" pitchFamily="34" charset="0"/>
              </a:defRPr>
            </a:lvl3pPr>
            <a:lvl4pPr>
              <a:defRPr lang="ru-RU">
                <a:solidFill>
                  <a:schemeClr val="bg1"/>
                </a:solidFill>
                <a:latin typeface="Calibri Light" panose="020F0302020204030204" pitchFamily="34" charset="0"/>
              </a:defRPr>
            </a:lvl4pPr>
            <a:lvl5pPr>
              <a:defRPr lang="ru-RU">
                <a:solidFill>
                  <a:schemeClr val="bg1"/>
                </a:solidFill>
                <a:latin typeface="Calibri Light" panose="020F0302020204030204" pitchFamily="34" charset="0"/>
              </a:defRPr>
            </a:lvl5pPr>
          </a:lstStyle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 dirty="0"/>
              <a:t>Второй уровень</a:t>
            </a:r>
          </a:p>
          <a:p>
            <a:pPr lvl="2" rtl="0"/>
            <a:r>
              <a:rPr lang="ru-RU" noProof="0" dirty="0"/>
              <a:t>Третий уровень</a:t>
            </a:r>
          </a:p>
          <a:p>
            <a:pPr lvl="3" rtl="0"/>
            <a:r>
              <a:rPr lang="ru-RU" noProof="0" dirty="0"/>
              <a:t>Четвертый уровень</a:t>
            </a:r>
          </a:p>
          <a:p>
            <a:pPr lvl="4" rtl="0"/>
            <a:r>
              <a:rPr lang="ru-RU" noProof="0" dirty="0"/>
              <a:t>Пятый уровень</a:t>
            </a:r>
          </a:p>
        </p:txBody>
      </p:sp>
      <p:sp>
        <p:nvSpPr>
          <p:cNvPr id="40" name="Текст 10"/>
          <p:cNvSpPr>
            <a:spLocks noGrp="1"/>
          </p:cNvSpPr>
          <p:nvPr>
            <p:ph type="body" sz="quarter" idx="25" hasCustomPrompt="1"/>
          </p:nvPr>
        </p:nvSpPr>
        <p:spPr>
          <a:xfrm>
            <a:off x="6479875" y="2829932"/>
            <a:ext cx="3574251" cy="448769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ru-RU" sz="1600" b="1" cap="none" spc="2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Заголовок слайда</a:t>
            </a:r>
          </a:p>
        </p:txBody>
      </p:sp>
      <p:sp>
        <p:nvSpPr>
          <p:cNvPr id="12" name="Нижний колонтитул 15"/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900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ru-RU" dirty="0"/>
              <a:t>ЗАГОЛОВОК ПРЕЗЕНТАЦИИ</a:t>
            </a:r>
          </a:p>
        </p:txBody>
      </p:sp>
      <p:sp>
        <p:nvSpPr>
          <p:cNvPr id="13" name="Номер слайда 16"/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1600">
                <a:solidFill>
                  <a:schemeClr val="accent6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>
              <a:defRPr lang="ru-RU"/>
            </a:pPr>
            <a:fld id="{8D1FC6F8-0BCD-47E9-9C64-690771D9C143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4" name="Дата 14"/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ru-RU" sz="900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ru-RU"/>
            </a:pPr>
            <a:r>
              <a:rPr lang="ru-RU" cap="all" dirty="0"/>
              <a:t>21 мая 20</a:t>
            </a:r>
            <a:r>
              <a:rPr lang="en-US" cap="all" dirty="0"/>
              <a:t>XX</a:t>
            </a:r>
          </a:p>
        </p:txBody>
      </p:sp>
      <p:sp>
        <p:nvSpPr>
          <p:cNvPr id="34" name="Объект 3"/>
          <p:cNvSpPr>
            <a:spLocks noGrp="1"/>
          </p:cNvSpPr>
          <p:nvPr>
            <p:ph sz="quarter" idx="33" hasCustomPrompt="1"/>
          </p:nvPr>
        </p:nvSpPr>
        <p:spPr>
          <a:xfrm>
            <a:off x="6433647" y="3333750"/>
            <a:ext cx="4352925" cy="2636837"/>
          </a:xfrm>
          <a:prstGeom prst="rect">
            <a:avLst/>
          </a:prstGeom>
        </p:spPr>
        <p:txBody>
          <a:bodyPr rtlCol="0"/>
          <a:lstStyle>
            <a:lvl1pPr>
              <a:defRPr lang="ru-RU">
                <a:solidFill>
                  <a:schemeClr val="bg1"/>
                </a:solidFill>
                <a:latin typeface="Calibri Light" panose="020F0302020204030204" pitchFamily="34" charset="0"/>
              </a:defRPr>
            </a:lvl1pPr>
            <a:lvl2pPr>
              <a:defRPr lang="ru-RU">
                <a:solidFill>
                  <a:schemeClr val="bg1"/>
                </a:solidFill>
                <a:latin typeface="Calibri Light" panose="020F0302020204030204" pitchFamily="34" charset="0"/>
              </a:defRPr>
            </a:lvl2pPr>
            <a:lvl3pPr>
              <a:defRPr lang="ru-RU">
                <a:solidFill>
                  <a:schemeClr val="bg1"/>
                </a:solidFill>
                <a:latin typeface="Calibri Light" panose="020F0302020204030204" pitchFamily="34" charset="0"/>
              </a:defRPr>
            </a:lvl3pPr>
            <a:lvl4pPr>
              <a:defRPr lang="ru-RU">
                <a:solidFill>
                  <a:schemeClr val="bg1"/>
                </a:solidFill>
                <a:latin typeface="Calibri Light" panose="020F0302020204030204" pitchFamily="34" charset="0"/>
              </a:defRPr>
            </a:lvl4pPr>
            <a:lvl5pPr>
              <a:defRPr lang="ru-RU">
                <a:solidFill>
                  <a:schemeClr val="bg1"/>
                </a:solidFill>
                <a:latin typeface="Calibri Light" panose="020F0302020204030204" pitchFamily="34" charset="0"/>
              </a:defRPr>
            </a:lvl5pPr>
          </a:lstStyle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 dirty="0"/>
              <a:t>Второй уровень</a:t>
            </a:r>
          </a:p>
          <a:p>
            <a:pPr lvl="2" rtl="0"/>
            <a:r>
              <a:rPr lang="ru-RU" noProof="0" dirty="0"/>
              <a:t>Третий уровень</a:t>
            </a:r>
          </a:p>
          <a:p>
            <a:pPr lvl="3" rtl="0"/>
            <a:r>
              <a:rPr lang="ru-RU" noProof="0" dirty="0"/>
              <a:t>Четвертый уровень</a:t>
            </a:r>
          </a:p>
          <a:p>
            <a:pPr lvl="4" rtl="0"/>
            <a:r>
              <a:rPr lang="ru-RU" noProof="0" dirty="0"/>
              <a:t>Пятый уровень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ухлетний план действи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Графический объект 11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0" name="Группа 99"/>
          <p:cNvGrpSpPr/>
          <p:nvPr userDrawn="1"/>
        </p:nvGrpSpPr>
        <p:grpSpPr>
          <a:xfrm>
            <a:off x="2010137" y="2689356"/>
            <a:ext cx="8510121" cy="0"/>
            <a:chOff x="1504814" y="2488864"/>
            <a:chExt cx="8510121" cy="0"/>
          </a:xfrm>
        </p:grpSpPr>
        <p:cxnSp>
          <p:nvCxnSpPr>
            <p:cNvPr id="79" name="Прямая соединительная линия 78"/>
            <p:cNvCxnSpPr/>
            <p:nvPr userDrawn="1"/>
          </p:nvCxnSpPr>
          <p:spPr>
            <a:xfrm>
              <a:off x="1504814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Прямая соединительная линия 80"/>
            <p:cNvCxnSpPr/>
            <p:nvPr userDrawn="1"/>
          </p:nvCxnSpPr>
          <p:spPr>
            <a:xfrm>
              <a:off x="2301137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Прямая соединительная линия 82"/>
            <p:cNvCxnSpPr/>
            <p:nvPr userDrawn="1"/>
          </p:nvCxnSpPr>
          <p:spPr>
            <a:xfrm>
              <a:off x="308377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Прямая соединительная линия 84"/>
            <p:cNvCxnSpPr/>
            <p:nvPr userDrawn="1"/>
          </p:nvCxnSpPr>
          <p:spPr>
            <a:xfrm>
              <a:off x="388009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Прямая соединительная линия 86"/>
            <p:cNvCxnSpPr/>
            <p:nvPr userDrawn="1"/>
          </p:nvCxnSpPr>
          <p:spPr>
            <a:xfrm>
              <a:off x="465589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Прямая соединительная линия 88"/>
            <p:cNvCxnSpPr/>
            <p:nvPr userDrawn="1"/>
          </p:nvCxnSpPr>
          <p:spPr>
            <a:xfrm>
              <a:off x="545221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Прямая соединительная линия 90"/>
            <p:cNvCxnSpPr/>
            <p:nvPr userDrawn="1"/>
          </p:nvCxnSpPr>
          <p:spPr>
            <a:xfrm>
              <a:off x="6234858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Прямая соединительная линия 92"/>
            <p:cNvCxnSpPr/>
            <p:nvPr userDrawn="1"/>
          </p:nvCxnSpPr>
          <p:spPr>
            <a:xfrm>
              <a:off x="7031181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Прямая соединительная линия 94"/>
            <p:cNvCxnSpPr/>
            <p:nvPr userDrawn="1"/>
          </p:nvCxnSpPr>
          <p:spPr>
            <a:xfrm>
              <a:off x="7813820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Прямая соединительная линия 96"/>
            <p:cNvCxnSpPr/>
            <p:nvPr userDrawn="1"/>
          </p:nvCxnSpPr>
          <p:spPr>
            <a:xfrm>
              <a:off x="8610143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Прямая соединительная линия 98"/>
            <p:cNvCxnSpPr/>
            <p:nvPr userDrawn="1"/>
          </p:nvCxnSpPr>
          <p:spPr>
            <a:xfrm>
              <a:off x="9399625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681698" y="512299"/>
            <a:ext cx="10515600" cy="727388"/>
          </a:xfrm>
          <a:prstGeom prst="rect">
            <a:avLst/>
          </a:prstGeom>
        </p:spPr>
        <p:txBody>
          <a:bodyPr rtlCol="0"/>
          <a:lstStyle>
            <a:lvl1pPr>
              <a:defRPr lang="ru-RU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ru-RU" noProof="0" dirty="0"/>
              <a:t>Заголовок слайда</a:t>
            </a:r>
          </a:p>
        </p:txBody>
      </p:sp>
      <p:sp>
        <p:nvSpPr>
          <p:cNvPr id="121" name="Текст 14"/>
          <p:cNvSpPr>
            <a:spLocks noGrp="1"/>
          </p:cNvSpPr>
          <p:nvPr>
            <p:ph type="body" sz="quarter" idx="43" hasCustomPrompt="1"/>
          </p:nvPr>
        </p:nvSpPr>
        <p:spPr>
          <a:xfrm>
            <a:off x="1992423" y="1780403"/>
            <a:ext cx="1440088" cy="586248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122" name="Текст 14"/>
          <p:cNvSpPr>
            <a:spLocks noGrp="1"/>
          </p:cNvSpPr>
          <p:nvPr>
            <p:ph type="body" sz="quarter" idx="44" hasCustomPrompt="1"/>
          </p:nvPr>
        </p:nvSpPr>
        <p:spPr>
          <a:xfrm>
            <a:off x="4360668" y="1780403"/>
            <a:ext cx="1440088" cy="586248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123" name="Текст 14"/>
          <p:cNvSpPr>
            <a:spLocks noGrp="1"/>
          </p:cNvSpPr>
          <p:nvPr>
            <p:ph type="body" sz="quarter" idx="45" hasCustomPrompt="1"/>
          </p:nvPr>
        </p:nvSpPr>
        <p:spPr>
          <a:xfrm>
            <a:off x="8307743" y="1780403"/>
            <a:ext cx="1440088" cy="586248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113" name="Текст 14"/>
          <p:cNvSpPr>
            <a:spLocks noGrp="1"/>
          </p:cNvSpPr>
          <p:nvPr>
            <p:ph type="body" sz="quarter" idx="41" hasCustomPrompt="1"/>
          </p:nvPr>
        </p:nvSpPr>
        <p:spPr>
          <a:xfrm>
            <a:off x="505322" y="2436036"/>
            <a:ext cx="1194201" cy="501726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buNone/>
              <a:defRPr lang="ru-RU" sz="18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Добавить год</a:t>
            </a:r>
          </a:p>
        </p:txBody>
      </p:sp>
      <p:sp>
        <p:nvSpPr>
          <p:cNvPr id="42" name="Текст 14"/>
          <p:cNvSpPr>
            <a:spLocks noGrp="1"/>
          </p:cNvSpPr>
          <p:nvPr>
            <p:ph type="body" sz="quarter" idx="17" hasCustomPrompt="1"/>
          </p:nvPr>
        </p:nvSpPr>
        <p:spPr>
          <a:xfrm>
            <a:off x="1675402" y="2774313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43" name="Текст 14"/>
          <p:cNvSpPr>
            <a:spLocks noGrp="1"/>
          </p:cNvSpPr>
          <p:nvPr>
            <p:ph type="body" sz="quarter" idx="18" hasCustomPrompt="1"/>
          </p:nvPr>
        </p:nvSpPr>
        <p:spPr>
          <a:xfrm>
            <a:off x="2464817" y="2774313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44" name="Текст 14"/>
          <p:cNvSpPr>
            <a:spLocks noGrp="1"/>
          </p:cNvSpPr>
          <p:nvPr>
            <p:ph type="body" sz="quarter" idx="19" hasCustomPrompt="1"/>
          </p:nvPr>
        </p:nvSpPr>
        <p:spPr>
          <a:xfrm>
            <a:off x="3254232" y="2774313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45" name="Текст 14"/>
          <p:cNvSpPr>
            <a:spLocks noGrp="1"/>
          </p:cNvSpPr>
          <p:nvPr>
            <p:ph type="body" sz="quarter" idx="20" hasCustomPrompt="1"/>
          </p:nvPr>
        </p:nvSpPr>
        <p:spPr>
          <a:xfrm>
            <a:off x="4043647" y="2774313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46" name="Текст 14"/>
          <p:cNvSpPr>
            <a:spLocks noGrp="1"/>
          </p:cNvSpPr>
          <p:nvPr>
            <p:ph type="body" sz="quarter" idx="21" hasCustomPrompt="1"/>
          </p:nvPr>
        </p:nvSpPr>
        <p:spPr>
          <a:xfrm>
            <a:off x="4833062" y="2774313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47" name="Текст 14"/>
          <p:cNvSpPr>
            <a:spLocks noGrp="1"/>
          </p:cNvSpPr>
          <p:nvPr>
            <p:ph type="body" sz="quarter" idx="22" hasCustomPrompt="1"/>
          </p:nvPr>
        </p:nvSpPr>
        <p:spPr>
          <a:xfrm>
            <a:off x="5622477" y="2774313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48" name="Текст 14"/>
          <p:cNvSpPr>
            <a:spLocks noGrp="1"/>
          </p:cNvSpPr>
          <p:nvPr>
            <p:ph type="body" sz="quarter" idx="23" hasCustomPrompt="1"/>
          </p:nvPr>
        </p:nvSpPr>
        <p:spPr>
          <a:xfrm>
            <a:off x="6411892" y="2774313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49" name="Текст 14"/>
          <p:cNvSpPr>
            <a:spLocks noGrp="1"/>
          </p:cNvSpPr>
          <p:nvPr>
            <p:ph type="body" sz="quarter" idx="24" hasCustomPrompt="1"/>
          </p:nvPr>
        </p:nvSpPr>
        <p:spPr>
          <a:xfrm>
            <a:off x="7201307" y="2774313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50" name="Текст 14"/>
          <p:cNvSpPr>
            <a:spLocks noGrp="1"/>
          </p:cNvSpPr>
          <p:nvPr>
            <p:ph type="body" sz="quarter" idx="25" hasCustomPrompt="1"/>
          </p:nvPr>
        </p:nvSpPr>
        <p:spPr>
          <a:xfrm>
            <a:off x="7990722" y="2774313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51" name="Текст 14"/>
          <p:cNvSpPr>
            <a:spLocks noGrp="1"/>
          </p:cNvSpPr>
          <p:nvPr>
            <p:ph type="body" sz="quarter" idx="26" hasCustomPrompt="1"/>
          </p:nvPr>
        </p:nvSpPr>
        <p:spPr>
          <a:xfrm>
            <a:off x="8780137" y="2774313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52" name="Текст 14"/>
          <p:cNvSpPr>
            <a:spLocks noGrp="1"/>
          </p:cNvSpPr>
          <p:nvPr>
            <p:ph type="body" sz="quarter" idx="27" hasCustomPrompt="1"/>
          </p:nvPr>
        </p:nvSpPr>
        <p:spPr>
          <a:xfrm>
            <a:off x="9569552" y="2774313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53" name="Текст 14"/>
          <p:cNvSpPr>
            <a:spLocks noGrp="1"/>
          </p:cNvSpPr>
          <p:nvPr>
            <p:ph type="body" sz="quarter" idx="28" hasCustomPrompt="1"/>
          </p:nvPr>
        </p:nvSpPr>
        <p:spPr>
          <a:xfrm>
            <a:off x="10358963" y="2774313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124" name="Текст 14"/>
          <p:cNvSpPr>
            <a:spLocks noGrp="1"/>
          </p:cNvSpPr>
          <p:nvPr>
            <p:ph type="body" sz="quarter" idx="46" hasCustomPrompt="1"/>
          </p:nvPr>
        </p:nvSpPr>
        <p:spPr>
          <a:xfrm>
            <a:off x="1992423" y="3563114"/>
            <a:ext cx="1440088" cy="586248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125" name="Текст 14"/>
          <p:cNvSpPr>
            <a:spLocks noGrp="1"/>
          </p:cNvSpPr>
          <p:nvPr>
            <p:ph type="body" sz="quarter" idx="47" hasCustomPrompt="1"/>
          </p:nvPr>
        </p:nvSpPr>
        <p:spPr>
          <a:xfrm>
            <a:off x="5939498" y="3563114"/>
            <a:ext cx="1440088" cy="586248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u-RU" sz="1400" b="1" cap="none" spc="0" baseline="0">
                <a:solidFill>
                  <a:schemeClr val="accent6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126" name="Текст 14"/>
          <p:cNvSpPr>
            <a:spLocks noGrp="1"/>
          </p:cNvSpPr>
          <p:nvPr>
            <p:ph type="body" sz="quarter" idx="48" hasCustomPrompt="1"/>
          </p:nvPr>
        </p:nvSpPr>
        <p:spPr>
          <a:xfrm>
            <a:off x="9886573" y="3563114"/>
            <a:ext cx="1440088" cy="586248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114" name="Текст 14"/>
          <p:cNvSpPr>
            <a:spLocks noGrp="1"/>
          </p:cNvSpPr>
          <p:nvPr>
            <p:ph type="body" sz="quarter" idx="42" hasCustomPrompt="1"/>
          </p:nvPr>
        </p:nvSpPr>
        <p:spPr>
          <a:xfrm>
            <a:off x="505322" y="4134112"/>
            <a:ext cx="1194201" cy="501726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buNone/>
              <a:defRPr lang="ru-RU" sz="18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Добавить год</a:t>
            </a:r>
          </a:p>
        </p:txBody>
      </p:sp>
      <p:sp>
        <p:nvSpPr>
          <p:cNvPr id="66" name="Текст 14"/>
          <p:cNvSpPr>
            <a:spLocks noGrp="1"/>
          </p:cNvSpPr>
          <p:nvPr>
            <p:ph type="body" sz="quarter" idx="29" hasCustomPrompt="1"/>
          </p:nvPr>
        </p:nvSpPr>
        <p:spPr>
          <a:xfrm>
            <a:off x="1675402" y="4476140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67" name="Текст 14"/>
          <p:cNvSpPr>
            <a:spLocks noGrp="1"/>
          </p:cNvSpPr>
          <p:nvPr>
            <p:ph type="body" sz="quarter" idx="30" hasCustomPrompt="1"/>
          </p:nvPr>
        </p:nvSpPr>
        <p:spPr>
          <a:xfrm>
            <a:off x="2464817" y="4476140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68" name="Текст 14"/>
          <p:cNvSpPr>
            <a:spLocks noGrp="1"/>
          </p:cNvSpPr>
          <p:nvPr>
            <p:ph type="body" sz="quarter" idx="31" hasCustomPrompt="1"/>
          </p:nvPr>
        </p:nvSpPr>
        <p:spPr>
          <a:xfrm>
            <a:off x="3254232" y="4476140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69" name="Текст 14"/>
          <p:cNvSpPr>
            <a:spLocks noGrp="1"/>
          </p:cNvSpPr>
          <p:nvPr>
            <p:ph type="body" sz="quarter" idx="32" hasCustomPrompt="1"/>
          </p:nvPr>
        </p:nvSpPr>
        <p:spPr>
          <a:xfrm>
            <a:off x="4043647" y="4476140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70" name="Текст 14"/>
          <p:cNvSpPr>
            <a:spLocks noGrp="1"/>
          </p:cNvSpPr>
          <p:nvPr>
            <p:ph type="body" sz="quarter" idx="33" hasCustomPrompt="1"/>
          </p:nvPr>
        </p:nvSpPr>
        <p:spPr>
          <a:xfrm>
            <a:off x="4833062" y="4476140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71" name="Текст 14"/>
          <p:cNvSpPr>
            <a:spLocks noGrp="1"/>
          </p:cNvSpPr>
          <p:nvPr>
            <p:ph type="body" sz="quarter" idx="34" hasCustomPrompt="1"/>
          </p:nvPr>
        </p:nvSpPr>
        <p:spPr>
          <a:xfrm>
            <a:off x="5622477" y="4476140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72" name="Текст 14"/>
          <p:cNvSpPr>
            <a:spLocks noGrp="1"/>
          </p:cNvSpPr>
          <p:nvPr>
            <p:ph type="body" sz="quarter" idx="35" hasCustomPrompt="1"/>
          </p:nvPr>
        </p:nvSpPr>
        <p:spPr>
          <a:xfrm>
            <a:off x="6411892" y="4476140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73" name="Текст 14"/>
          <p:cNvSpPr>
            <a:spLocks noGrp="1"/>
          </p:cNvSpPr>
          <p:nvPr>
            <p:ph type="body" sz="quarter" idx="36" hasCustomPrompt="1"/>
          </p:nvPr>
        </p:nvSpPr>
        <p:spPr>
          <a:xfrm>
            <a:off x="7201307" y="4476140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74" name="Текст 14"/>
          <p:cNvSpPr>
            <a:spLocks noGrp="1"/>
          </p:cNvSpPr>
          <p:nvPr>
            <p:ph type="body" sz="quarter" idx="37" hasCustomPrompt="1"/>
          </p:nvPr>
        </p:nvSpPr>
        <p:spPr>
          <a:xfrm>
            <a:off x="7990722" y="4476140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75" name="Текст 14"/>
          <p:cNvSpPr>
            <a:spLocks noGrp="1"/>
          </p:cNvSpPr>
          <p:nvPr>
            <p:ph type="body" sz="quarter" idx="38" hasCustomPrompt="1"/>
          </p:nvPr>
        </p:nvSpPr>
        <p:spPr>
          <a:xfrm>
            <a:off x="8780137" y="4476140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76" name="Текст 14"/>
          <p:cNvSpPr>
            <a:spLocks noGrp="1"/>
          </p:cNvSpPr>
          <p:nvPr>
            <p:ph type="body" sz="quarter" idx="39" hasCustomPrompt="1"/>
          </p:nvPr>
        </p:nvSpPr>
        <p:spPr>
          <a:xfrm>
            <a:off x="9569552" y="4476140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77" name="Текст 14"/>
          <p:cNvSpPr>
            <a:spLocks noGrp="1"/>
          </p:cNvSpPr>
          <p:nvPr>
            <p:ph type="body" sz="quarter" idx="40" hasCustomPrompt="1"/>
          </p:nvPr>
        </p:nvSpPr>
        <p:spPr>
          <a:xfrm>
            <a:off x="10358963" y="4476140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grpSp>
        <p:nvGrpSpPr>
          <p:cNvPr id="101" name="Группа 100"/>
          <p:cNvGrpSpPr/>
          <p:nvPr userDrawn="1"/>
        </p:nvGrpSpPr>
        <p:grpSpPr>
          <a:xfrm>
            <a:off x="2010137" y="4391183"/>
            <a:ext cx="8510121" cy="0"/>
            <a:chOff x="1504814" y="2488864"/>
            <a:chExt cx="8510121" cy="0"/>
          </a:xfrm>
        </p:grpSpPr>
        <p:cxnSp>
          <p:nvCxnSpPr>
            <p:cNvPr id="102" name="Прямая соединительная линия 101"/>
            <p:cNvCxnSpPr/>
            <p:nvPr userDrawn="1"/>
          </p:nvCxnSpPr>
          <p:spPr>
            <a:xfrm>
              <a:off x="1504814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Прямая соединительная линия 102"/>
            <p:cNvCxnSpPr/>
            <p:nvPr userDrawn="1"/>
          </p:nvCxnSpPr>
          <p:spPr>
            <a:xfrm>
              <a:off x="2301137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Прямая соединительная линия 103"/>
            <p:cNvCxnSpPr/>
            <p:nvPr userDrawn="1"/>
          </p:nvCxnSpPr>
          <p:spPr>
            <a:xfrm>
              <a:off x="308377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Прямая соединительная линия 104"/>
            <p:cNvCxnSpPr/>
            <p:nvPr userDrawn="1"/>
          </p:nvCxnSpPr>
          <p:spPr>
            <a:xfrm>
              <a:off x="388009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Прямая соединительная линия 105"/>
            <p:cNvCxnSpPr/>
            <p:nvPr userDrawn="1"/>
          </p:nvCxnSpPr>
          <p:spPr>
            <a:xfrm>
              <a:off x="465589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Прямая соединительная линия 106"/>
            <p:cNvCxnSpPr/>
            <p:nvPr userDrawn="1"/>
          </p:nvCxnSpPr>
          <p:spPr>
            <a:xfrm>
              <a:off x="545221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Прямая соединительная линия 107"/>
            <p:cNvCxnSpPr/>
            <p:nvPr userDrawn="1"/>
          </p:nvCxnSpPr>
          <p:spPr>
            <a:xfrm>
              <a:off x="6234858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Прямая соединительная линия 108"/>
            <p:cNvCxnSpPr/>
            <p:nvPr userDrawn="1"/>
          </p:nvCxnSpPr>
          <p:spPr>
            <a:xfrm>
              <a:off x="7031181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Прямая соединительная линия 109"/>
            <p:cNvCxnSpPr/>
            <p:nvPr userDrawn="1"/>
          </p:nvCxnSpPr>
          <p:spPr>
            <a:xfrm>
              <a:off x="7813820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Прямая соединительная линия 110"/>
            <p:cNvCxnSpPr/>
            <p:nvPr userDrawn="1"/>
          </p:nvCxnSpPr>
          <p:spPr>
            <a:xfrm>
              <a:off x="8610143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Прямая соединительная линия 111"/>
            <p:cNvCxnSpPr/>
            <p:nvPr userDrawn="1"/>
          </p:nvCxnSpPr>
          <p:spPr>
            <a:xfrm>
              <a:off x="9399625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Нижний колонтитул 15"/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900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ru-RU" dirty="0"/>
              <a:t>ЗАГОЛОВОК ПРЕЗЕНТАЦИИ</a:t>
            </a:r>
          </a:p>
        </p:txBody>
      </p:sp>
      <p:sp>
        <p:nvSpPr>
          <p:cNvPr id="13" name="Номер слайда 16"/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1600">
                <a:solidFill>
                  <a:schemeClr val="accent6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>
              <a:defRPr lang="ru-RU"/>
            </a:pPr>
            <a:fld id="{8D1FC6F8-0BCD-47E9-9C64-690771D9C143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4" name="Дата 14"/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ru-RU" sz="900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ru-RU"/>
            </a:pPr>
            <a:r>
              <a:rPr lang="ru-RU" cap="all" dirty="0"/>
              <a:t>21 мая 20</a:t>
            </a:r>
            <a:r>
              <a:rPr lang="en-US" cap="all" dirty="0"/>
              <a:t>XX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Финансовые показател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Графический объект 1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692949" y="527542"/>
            <a:ext cx="6922876" cy="687834"/>
          </a:xfrm>
          <a:prstGeom prst="rect">
            <a:avLst/>
          </a:prstGeom>
        </p:spPr>
        <p:txBody>
          <a:bodyPr rtlCol="0"/>
          <a:lstStyle>
            <a:lvl1pPr>
              <a:defRPr lang="ru-RU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ru-RU" noProof="0" dirty="0"/>
              <a:t>Заголовок слайда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quarter" idx="10" hasCustomPrompt="1"/>
          </p:nvPr>
        </p:nvSpPr>
        <p:spPr>
          <a:xfrm>
            <a:off x="693738" y="1128713"/>
            <a:ext cx="7654925" cy="5068887"/>
          </a:xfrm>
          <a:prstGeom prst="rect">
            <a:avLst/>
          </a:prstGeom>
        </p:spPr>
        <p:txBody>
          <a:bodyPr rtlCol="0"/>
          <a:lstStyle>
            <a:lvl1pPr>
              <a:defRPr lang="ru-RU">
                <a:solidFill>
                  <a:schemeClr val="bg1"/>
                </a:solidFill>
                <a:latin typeface="Calibri Light" panose="020F0302020204030204" pitchFamily="34" charset="0"/>
              </a:defRPr>
            </a:lvl1pPr>
            <a:lvl2pPr>
              <a:defRPr lang="ru-RU">
                <a:solidFill>
                  <a:schemeClr val="bg1"/>
                </a:solidFill>
                <a:latin typeface="Calibri Light" panose="020F0302020204030204" pitchFamily="34" charset="0"/>
              </a:defRPr>
            </a:lvl2pPr>
            <a:lvl3pPr>
              <a:defRPr lang="ru-RU">
                <a:solidFill>
                  <a:schemeClr val="bg1"/>
                </a:solidFill>
                <a:latin typeface="Calibri Light" panose="020F0302020204030204" pitchFamily="34" charset="0"/>
              </a:defRPr>
            </a:lvl3pPr>
            <a:lvl4pPr>
              <a:defRPr lang="ru-RU">
                <a:solidFill>
                  <a:schemeClr val="bg1"/>
                </a:solidFill>
                <a:latin typeface="Calibri Light" panose="020F0302020204030204" pitchFamily="34" charset="0"/>
              </a:defRPr>
            </a:lvl4pPr>
            <a:lvl5pPr>
              <a:defRPr lang="ru-RU">
                <a:solidFill>
                  <a:schemeClr val="bg1"/>
                </a:solidFill>
                <a:latin typeface="Calibri Light" panose="020F0302020204030204" pitchFamily="34" charset="0"/>
              </a:defRPr>
            </a:lvl5pPr>
          </a:lstStyle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 dirty="0"/>
              <a:t>Второй уровень</a:t>
            </a:r>
          </a:p>
          <a:p>
            <a:pPr lvl="2" rtl="0"/>
            <a:r>
              <a:rPr lang="ru-RU" noProof="0" dirty="0"/>
              <a:t>Третий уровень</a:t>
            </a:r>
          </a:p>
          <a:p>
            <a:pPr lvl="3" rtl="0"/>
            <a:r>
              <a:rPr lang="ru-RU" noProof="0" dirty="0"/>
              <a:t>Четвертый уровень</a:t>
            </a:r>
          </a:p>
          <a:p>
            <a:pPr lvl="4" rtl="0"/>
            <a:r>
              <a:rPr lang="ru-RU" noProof="0" dirty="0"/>
              <a:t>Пятый уровень</a:t>
            </a:r>
          </a:p>
        </p:txBody>
      </p:sp>
      <p:sp>
        <p:nvSpPr>
          <p:cNvPr id="12" name="Нижний колонтитул 15"/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r>
              <a:rPr lang="ru-RU" dirty="0"/>
              <a:t>ЗАГОЛОВОК ПРЕЗЕНТАЦИИ</a:t>
            </a:r>
          </a:p>
        </p:txBody>
      </p:sp>
      <p:sp>
        <p:nvSpPr>
          <p:cNvPr id="13" name="Номер слайда 16"/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160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  <a:cs typeface="+mn-cs"/>
              </a:defRPr>
            </a:lvl1pPr>
          </a:lstStyle>
          <a:p>
            <a:pPr>
              <a:defRPr lang="ru-RU"/>
            </a:pPr>
            <a:fld id="{8D1FC6F8-0BCD-47E9-9C64-690771D9C143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4" name="Дата 14"/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ru-RU"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pPr>
              <a:defRPr lang="ru-RU"/>
            </a:pPr>
            <a:r>
              <a:rPr lang="ru-RU" cap="all" dirty="0"/>
              <a:t>21 мая 20</a:t>
            </a:r>
            <a:r>
              <a:rPr lang="en-US" cap="all" dirty="0"/>
              <a:t>XX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накомство с командой от 4 челове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Графический объект 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1"/>
            <a:ext cx="12205220" cy="6858001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655858" y="2433312"/>
            <a:ext cx="1939480" cy="2115505"/>
          </a:xfrm>
          <a:prstGeom prst="rect">
            <a:avLst/>
          </a:prstGeom>
        </p:spPr>
        <p:txBody>
          <a:bodyPr rtlCol="0" anchor="ctr"/>
          <a:lstStyle>
            <a:lvl1pPr algn="ctr">
              <a:defRPr lang="ru-RU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ru-RU" noProof="0" dirty="0"/>
              <a:t>Заголовок слайда</a:t>
            </a:r>
          </a:p>
        </p:txBody>
      </p:sp>
      <p:sp>
        <p:nvSpPr>
          <p:cNvPr id="14" name="Рисунок 9"/>
          <p:cNvSpPr>
            <a:spLocks noGrp="1"/>
          </p:cNvSpPr>
          <p:nvPr>
            <p:ph type="pic" sz="quarter" idx="16" hasCustomPrompt="1"/>
          </p:nvPr>
        </p:nvSpPr>
        <p:spPr>
          <a:xfrm>
            <a:off x="3088220" y="2599422"/>
            <a:ext cx="1502806" cy="1502805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lang="ru-RU" sz="24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ru-RU" noProof="0" dirty="0"/>
              <a:t>Щелкните, чтобы добавить фотографию</a:t>
            </a:r>
          </a:p>
        </p:txBody>
      </p:sp>
      <p:sp>
        <p:nvSpPr>
          <p:cNvPr id="10" name="Рисунок 9"/>
          <p:cNvSpPr>
            <a:spLocks noGrp="1"/>
          </p:cNvSpPr>
          <p:nvPr>
            <p:ph type="pic" sz="quarter" idx="15" hasCustomPrompt="1"/>
          </p:nvPr>
        </p:nvSpPr>
        <p:spPr>
          <a:xfrm>
            <a:off x="5190425" y="2599420"/>
            <a:ext cx="1502806" cy="1502805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lang="ru-RU" sz="24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ru-RU" noProof="0" dirty="0"/>
              <a:t>Щелкните, чтобы добавить фотографию</a:t>
            </a:r>
          </a:p>
        </p:txBody>
      </p:sp>
      <p:sp>
        <p:nvSpPr>
          <p:cNvPr id="17" name="Рисунок 9"/>
          <p:cNvSpPr>
            <a:spLocks noGrp="1"/>
          </p:cNvSpPr>
          <p:nvPr>
            <p:ph type="pic" sz="quarter" idx="18" hasCustomPrompt="1"/>
          </p:nvPr>
        </p:nvSpPr>
        <p:spPr>
          <a:xfrm>
            <a:off x="7291629" y="2599420"/>
            <a:ext cx="1502806" cy="1502805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lang="ru-RU" sz="24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ru-RU" noProof="0" dirty="0"/>
              <a:t>Щелкните, чтобы добавить фотографию</a:t>
            </a:r>
          </a:p>
        </p:txBody>
      </p:sp>
      <p:sp>
        <p:nvSpPr>
          <p:cNvPr id="16" name="Рисунок 9"/>
          <p:cNvSpPr>
            <a:spLocks noGrp="1"/>
          </p:cNvSpPr>
          <p:nvPr>
            <p:ph type="pic" sz="quarter" idx="17" hasCustomPrompt="1"/>
          </p:nvPr>
        </p:nvSpPr>
        <p:spPr>
          <a:xfrm>
            <a:off x="9387443" y="2599420"/>
            <a:ext cx="1502806" cy="1502805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lang="ru-RU" sz="24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ru-RU" noProof="0" dirty="0"/>
              <a:t>Щелкните, чтобы добавить фотографию</a:t>
            </a:r>
          </a:p>
        </p:txBody>
      </p:sp>
      <p:sp>
        <p:nvSpPr>
          <p:cNvPr id="18" name="Овал 17"/>
          <p:cNvSpPr/>
          <p:nvPr userDrawn="1"/>
        </p:nvSpPr>
        <p:spPr>
          <a:xfrm>
            <a:off x="2975041" y="2486242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noProof="0" dirty="0">
              <a:latin typeface="Calibri Light" panose="020F0302020204030204" pitchFamily="34" charset="0"/>
            </a:endParaRPr>
          </a:p>
        </p:txBody>
      </p:sp>
      <p:sp>
        <p:nvSpPr>
          <p:cNvPr id="20" name="Овал 19"/>
          <p:cNvSpPr/>
          <p:nvPr userDrawn="1"/>
        </p:nvSpPr>
        <p:spPr>
          <a:xfrm>
            <a:off x="5077246" y="2486240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noProof="0" dirty="0">
              <a:latin typeface="Calibri Light" panose="020F0302020204030204" pitchFamily="34" charset="0"/>
            </a:endParaRPr>
          </a:p>
        </p:txBody>
      </p:sp>
      <p:sp>
        <p:nvSpPr>
          <p:cNvPr id="22" name="Овал 21"/>
          <p:cNvSpPr/>
          <p:nvPr userDrawn="1"/>
        </p:nvSpPr>
        <p:spPr>
          <a:xfrm>
            <a:off x="7178450" y="2486240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noProof="0" dirty="0">
              <a:latin typeface="Calibri Light" panose="020F0302020204030204" pitchFamily="34" charset="0"/>
            </a:endParaRPr>
          </a:p>
        </p:txBody>
      </p:sp>
      <p:sp>
        <p:nvSpPr>
          <p:cNvPr id="24" name="Овал 23"/>
          <p:cNvSpPr/>
          <p:nvPr userDrawn="1"/>
        </p:nvSpPr>
        <p:spPr>
          <a:xfrm>
            <a:off x="9274264" y="2486240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noProof="0" dirty="0">
              <a:latin typeface="Calibri Light" panose="020F0302020204030204" pitchFamily="34" charset="0"/>
            </a:endParaRPr>
          </a:p>
        </p:txBody>
      </p:sp>
      <p:sp>
        <p:nvSpPr>
          <p:cNvPr id="25" name="Текст 14"/>
          <p:cNvSpPr>
            <a:spLocks noGrp="1"/>
          </p:cNvSpPr>
          <p:nvPr>
            <p:ph type="body" sz="quarter" idx="19" hasCustomPrompt="1"/>
          </p:nvPr>
        </p:nvSpPr>
        <p:spPr>
          <a:xfrm>
            <a:off x="2796727" y="4435583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ru-RU" sz="12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Добавить имя</a:t>
            </a:r>
          </a:p>
        </p:txBody>
      </p:sp>
      <p:sp>
        <p:nvSpPr>
          <p:cNvPr id="26" name="Текст 14"/>
          <p:cNvSpPr>
            <a:spLocks noGrp="1"/>
          </p:cNvSpPr>
          <p:nvPr>
            <p:ph type="body" sz="quarter" idx="20" hasCustomPrompt="1"/>
          </p:nvPr>
        </p:nvSpPr>
        <p:spPr>
          <a:xfrm>
            <a:off x="2896865" y="4661551"/>
            <a:ext cx="1885516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ru-RU" sz="10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Добавить заголовок</a:t>
            </a:r>
          </a:p>
        </p:txBody>
      </p:sp>
      <p:sp>
        <p:nvSpPr>
          <p:cNvPr id="27" name="Текст 14"/>
          <p:cNvSpPr>
            <a:spLocks noGrp="1"/>
          </p:cNvSpPr>
          <p:nvPr>
            <p:ph type="body" sz="quarter" idx="21" hasCustomPrompt="1"/>
          </p:nvPr>
        </p:nvSpPr>
        <p:spPr>
          <a:xfrm>
            <a:off x="4898932" y="4435583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ru-RU" sz="12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Добавить имя</a:t>
            </a:r>
          </a:p>
        </p:txBody>
      </p:sp>
      <p:sp>
        <p:nvSpPr>
          <p:cNvPr id="28" name="Текст 14"/>
          <p:cNvSpPr>
            <a:spLocks noGrp="1"/>
          </p:cNvSpPr>
          <p:nvPr>
            <p:ph type="body" sz="quarter" idx="22" hasCustomPrompt="1"/>
          </p:nvPr>
        </p:nvSpPr>
        <p:spPr>
          <a:xfrm>
            <a:off x="4999070" y="4661551"/>
            <a:ext cx="1885516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ru-RU" sz="10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Добавить заголовок</a:t>
            </a:r>
          </a:p>
        </p:txBody>
      </p:sp>
      <p:sp>
        <p:nvSpPr>
          <p:cNvPr id="30" name="Текст 14"/>
          <p:cNvSpPr>
            <a:spLocks noGrp="1"/>
          </p:cNvSpPr>
          <p:nvPr>
            <p:ph type="body" sz="quarter" idx="23" hasCustomPrompt="1"/>
          </p:nvPr>
        </p:nvSpPr>
        <p:spPr>
          <a:xfrm>
            <a:off x="7000136" y="4435751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ru-RU" sz="12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Добавить имя</a:t>
            </a:r>
          </a:p>
        </p:txBody>
      </p:sp>
      <p:sp>
        <p:nvSpPr>
          <p:cNvPr id="31" name="Текст 14"/>
          <p:cNvSpPr>
            <a:spLocks noGrp="1"/>
          </p:cNvSpPr>
          <p:nvPr>
            <p:ph type="body" sz="quarter" idx="24" hasCustomPrompt="1"/>
          </p:nvPr>
        </p:nvSpPr>
        <p:spPr>
          <a:xfrm>
            <a:off x="7100274" y="4661551"/>
            <a:ext cx="1885516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ru-RU" sz="10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Добавить заголовок</a:t>
            </a:r>
          </a:p>
        </p:txBody>
      </p:sp>
      <p:sp>
        <p:nvSpPr>
          <p:cNvPr id="32" name="Текст 14"/>
          <p:cNvSpPr>
            <a:spLocks noGrp="1"/>
          </p:cNvSpPr>
          <p:nvPr>
            <p:ph type="body" sz="quarter" idx="25" hasCustomPrompt="1"/>
          </p:nvPr>
        </p:nvSpPr>
        <p:spPr>
          <a:xfrm>
            <a:off x="9095950" y="4435583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ru-RU" sz="12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Добавить имя</a:t>
            </a:r>
          </a:p>
        </p:txBody>
      </p:sp>
      <p:sp>
        <p:nvSpPr>
          <p:cNvPr id="33" name="Текст 14"/>
          <p:cNvSpPr>
            <a:spLocks noGrp="1"/>
          </p:cNvSpPr>
          <p:nvPr>
            <p:ph type="body" sz="quarter" idx="26" hasCustomPrompt="1"/>
          </p:nvPr>
        </p:nvSpPr>
        <p:spPr>
          <a:xfrm>
            <a:off x="9196088" y="4661551"/>
            <a:ext cx="1885516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ru-RU" sz="10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Добавить заголовок</a:t>
            </a:r>
          </a:p>
        </p:txBody>
      </p:sp>
      <p:sp>
        <p:nvSpPr>
          <p:cNvPr id="39" name="Нижний колонтитул 15"/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900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ru-RU" dirty="0"/>
              <a:t>ЗАГОЛОВОК ПРЕЗЕНТАЦИИ</a:t>
            </a:r>
          </a:p>
        </p:txBody>
      </p:sp>
      <p:sp>
        <p:nvSpPr>
          <p:cNvPr id="40" name="Номер слайда 16"/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1600">
                <a:solidFill>
                  <a:schemeClr val="accent6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>
              <a:defRPr lang="ru-RU"/>
            </a:pPr>
            <a:fld id="{8D1FC6F8-0BCD-47E9-9C64-690771D9C143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41" name="Дата 14"/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ru-RU" sz="900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ru-RU"/>
            </a:pPr>
            <a:r>
              <a:rPr lang="ru-RU" cap="all" dirty="0"/>
              <a:t>21 мая 20</a:t>
            </a:r>
            <a:r>
              <a:rPr lang="en-US" cap="all" dirty="0"/>
              <a:t>XX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накомство с командой от 8 челове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Графический объект 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1"/>
            <a:ext cx="12205220" cy="6858001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661216" y="2375820"/>
            <a:ext cx="1939480" cy="2218499"/>
          </a:xfrm>
          <a:prstGeom prst="rect">
            <a:avLst/>
          </a:prstGeom>
        </p:spPr>
        <p:txBody>
          <a:bodyPr rtlCol="0" anchor="ctr"/>
          <a:lstStyle>
            <a:lvl1pPr algn="ctr">
              <a:lnSpc>
                <a:spcPct val="90000"/>
              </a:lnSpc>
              <a:spcBef>
                <a:spcPts val="1000"/>
              </a:spcBef>
              <a:defRPr lang="ru-RU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ru-RU" noProof="0" dirty="0"/>
              <a:t>Заголовок слайда</a:t>
            </a:r>
          </a:p>
        </p:txBody>
      </p:sp>
      <p:sp>
        <p:nvSpPr>
          <p:cNvPr id="34" name="Рисунок 9"/>
          <p:cNvSpPr>
            <a:spLocks noGrp="1"/>
          </p:cNvSpPr>
          <p:nvPr>
            <p:ph type="pic" sz="quarter" idx="16" hasCustomPrompt="1"/>
          </p:nvPr>
        </p:nvSpPr>
        <p:spPr>
          <a:xfrm>
            <a:off x="3136339" y="1326925"/>
            <a:ext cx="1391577" cy="1391576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lang="ru-RU" sz="20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ru-RU" noProof="0" dirty="0"/>
              <a:t>Щелкните, чтобы добавить фотографию</a:t>
            </a:r>
          </a:p>
        </p:txBody>
      </p:sp>
      <p:sp>
        <p:nvSpPr>
          <p:cNvPr id="81" name="Рисунок 9"/>
          <p:cNvSpPr>
            <a:spLocks noGrp="1"/>
          </p:cNvSpPr>
          <p:nvPr>
            <p:ph type="pic" sz="quarter" idx="39" hasCustomPrompt="1"/>
          </p:nvPr>
        </p:nvSpPr>
        <p:spPr>
          <a:xfrm>
            <a:off x="5209991" y="1326192"/>
            <a:ext cx="1391577" cy="1391576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lang="ru-RU" sz="20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ru-RU" noProof="0" dirty="0"/>
              <a:t>Щелкните, чтобы добавить фотографию</a:t>
            </a:r>
          </a:p>
        </p:txBody>
      </p:sp>
      <p:sp>
        <p:nvSpPr>
          <p:cNvPr id="85" name="Рисунок 9"/>
          <p:cNvSpPr>
            <a:spLocks noGrp="1"/>
          </p:cNvSpPr>
          <p:nvPr>
            <p:ph type="pic" sz="quarter" idx="40" hasCustomPrompt="1"/>
          </p:nvPr>
        </p:nvSpPr>
        <p:spPr>
          <a:xfrm>
            <a:off x="7305041" y="1335752"/>
            <a:ext cx="1391577" cy="1391576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lang="ru-RU" sz="20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ru-RU" noProof="0" dirty="0"/>
              <a:t>Щелкните, чтобы добавить фотографию</a:t>
            </a:r>
          </a:p>
        </p:txBody>
      </p:sp>
      <p:sp>
        <p:nvSpPr>
          <p:cNvPr id="87" name="Рисунок 9"/>
          <p:cNvSpPr>
            <a:spLocks noGrp="1"/>
          </p:cNvSpPr>
          <p:nvPr>
            <p:ph type="pic" sz="quarter" idx="41" hasCustomPrompt="1"/>
          </p:nvPr>
        </p:nvSpPr>
        <p:spPr>
          <a:xfrm>
            <a:off x="9384248" y="1326192"/>
            <a:ext cx="1391577" cy="1391576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lang="ru-RU" sz="20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ru-RU" noProof="0" dirty="0"/>
              <a:t>Щелкните, чтобы добавить фотографию</a:t>
            </a:r>
          </a:p>
        </p:txBody>
      </p:sp>
      <p:sp>
        <p:nvSpPr>
          <p:cNvPr id="37" name="Овал 36"/>
          <p:cNvSpPr/>
          <p:nvPr userDrawn="1"/>
        </p:nvSpPr>
        <p:spPr>
          <a:xfrm>
            <a:off x="3031536" y="1222122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noProof="0" dirty="0">
              <a:latin typeface="Calibri Light" panose="020F0302020204030204" pitchFamily="34" charset="0"/>
            </a:endParaRPr>
          </a:p>
        </p:txBody>
      </p:sp>
      <p:sp>
        <p:nvSpPr>
          <p:cNvPr id="41" name="Текст 14"/>
          <p:cNvSpPr>
            <a:spLocks noGrp="1"/>
          </p:cNvSpPr>
          <p:nvPr>
            <p:ph type="body" sz="quarter" idx="19" hasCustomPrompt="1"/>
          </p:nvPr>
        </p:nvSpPr>
        <p:spPr>
          <a:xfrm>
            <a:off x="2796727" y="2972370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ru-RU" sz="12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Добавить имя</a:t>
            </a:r>
          </a:p>
        </p:txBody>
      </p:sp>
      <p:sp>
        <p:nvSpPr>
          <p:cNvPr id="42" name="Текст 14"/>
          <p:cNvSpPr>
            <a:spLocks noGrp="1"/>
          </p:cNvSpPr>
          <p:nvPr>
            <p:ph type="body" sz="quarter" idx="20" hasCustomPrompt="1"/>
          </p:nvPr>
        </p:nvSpPr>
        <p:spPr>
          <a:xfrm>
            <a:off x="2896865" y="3198338"/>
            <a:ext cx="1885516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ru-RU" sz="10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Добавить заголовок</a:t>
            </a:r>
          </a:p>
        </p:txBody>
      </p:sp>
      <p:sp>
        <p:nvSpPr>
          <p:cNvPr id="43" name="Текст 14"/>
          <p:cNvSpPr>
            <a:spLocks noGrp="1"/>
          </p:cNvSpPr>
          <p:nvPr>
            <p:ph type="body" sz="quarter" idx="21" hasCustomPrompt="1"/>
          </p:nvPr>
        </p:nvSpPr>
        <p:spPr>
          <a:xfrm>
            <a:off x="4898932" y="2972370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ru-RU" sz="12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Добавить имя</a:t>
            </a:r>
          </a:p>
        </p:txBody>
      </p:sp>
      <p:sp>
        <p:nvSpPr>
          <p:cNvPr id="44" name="Текст 14"/>
          <p:cNvSpPr>
            <a:spLocks noGrp="1"/>
          </p:cNvSpPr>
          <p:nvPr>
            <p:ph type="body" sz="quarter" idx="22" hasCustomPrompt="1"/>
          </p:nvPr>
        </p:nvSpPr>
        <p:spPr>
          <a:xfrm>
            <a:off x="4999070" y="3198338"/>
            <a:ext cx="1885516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ru-RU" sz="10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Добавить заголовок</a:t>
            </a:r>
          </a:p>
        </p:txBody>
      </p:sp>
      <p:sp>
        <p:nvSpPr>
          <p:cNvPr id="45" name="Текст 14"/>
          <p:cNvSpPr>
            <a:spLocks noGrp="1"/>
          </p:cNvSpPr>
          <p:nvPr>
            <p:ph type="body" sz="quarter" idx="23" hasCustomPrompt="1"/>
          </p:nvPr>
        </p:nvSpPr>
        <p:spPr>
          <a:xfrm>
            <a:off x="7000136" y="2972538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ru-RU" sz="12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Добавить имя</a:t>
            </a:r>
          </a:p>
        </p:txBody>
      </p:sp>
      <p:sp>
        <p:nvSpPr>
          <p:cNvPr id="46" name="Текст 14"/>
          <p:cNvSpPr>
            <a:spLocks noGrp="1"/>
          </p:cNvSpPr>
          <p:nvPr>
            <p:ph type="body" sz="quarter" idx="24" hasCustomPrompt="1"/>
          </p:nvPr>
        </p:nvSpPr>
        <p:spPr>
          <a:xfrm>
            <a:off x="7100274" y="3198338"/>
            <a:ext cx="1885516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ru-RU" sz="10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Добавить заголовок</a:t>
            </a:r>
          </a:p>
        </p:txBody>
      </p:sp>
      <p:sp>
        <p:nvSpPr>
          <p:cNvPr id="47" name="Текст 14"/>
          <p:cNvSpPr>
            <a:spLocks noGrp="1"/>
          </p:cNvSpPr>
          <p:nvPr>
            <p:ph type="body" sz="quarter" idx="25" hasCustomPrompt="1"/>
          </p:nvPr>
        </p:nvSpPr>
        <p:spPr>
          <a:xfrm>
            <a:off x="9095950" y="2972370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ru-RU" sz="12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Добавить имя</a:t>
            </a:r>
          </a:p>
        </p:txBody>
      </p:sp>
      <p:sp>
        <p:nvSpPr>
          <p:cNvPr id="48" name="Текст 14"/>
          <p:cNvSpPr>
            <a:spLocks noGrp="1"/>
          </p:cNvSpPr>
          <p:nvPr>
            <p:ph type="body" sz="quarter" idx="26" hasCustomPrompt="1"/>
          </p:nvPr>
        </p:nvSpPr>
        <p:spPr>
          <a:xfrm>
            <a:off x="9196088" y="3198338"/>
            <a:ext cx="1885516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ru-RU" sz="10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Добавить заголовок</a:t>
            </a:r>
          </a:p>
        </p:txBody>
      </p:sp>
      <p:sp>
        <p:nvSpPr>
          <p:cNvPr id="97" name="Рисунок 9"/>
          <p:cNvSpPr>
            <a:spLocks noGrp="1"/>
          </p:cNvSpPr>
          <p:nvPr>
            <p:ph type="pic" sz="quarter" idx="42" hasCustomPrompt="1"/>
          </p:nvPr>
        </p:nvSpPr>
        <p:spPr>
          <a:xfrm>
            <a:off x="3136338" y="3967833"/>
            <a:ext cx="1391577" cy="1391576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lang="ru-RU" sz="20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ru-RU" noProof="0" dirty="0"/>
              <a:t>Щелкните, чтобы добавить фотографию</a:t>
            </a:r>
          </a:p>
        </p:txBody>
      </p:sp>
      <p:sp>
        <p:nvSpPr>
          <p:cNvPr id="99" name="Рисунок 9"/>
          <p:cNvSpPr>
            <a:spLocks noGrp="1"/>
          </p:cNvSpPr>
          <p:nvPr>
            <p:ph type="pic" sz="quarter" idx="43" hasCustomPrompt="1"/>
          </p:nvPr>
        </p:nvSpPr>
        <p:spPr>
          <a:xfrm>
            <a:off x="5209990" y="3967100"/>
            <a:ext cx="1391577" cy="1391576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lang="ru-RU" sz="20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ru-RU" noProof="0" dirty="0"/>
              <a:t>Щелкните, чтобы добавить фотографию</a:t>
            </a:r>
          </a:p>
        </p:txBody>
      </p:sp>
      <p:sp>
        <p:nvSpPr>
          <p:cNvPr id="101" name="Рисунок 9"/>
          <p:cNvSpPr>
            <a:spLocks noGrp="1"/>
          </p:cNvSpPr>
          <p:nvPr>
            <p:ph type="pic" sz="quarter" idx="44" hasCustomPrompt="1"/>
          </p:nvPr>
        </p:nvSpPr>
        <p:spPr>
          <a:xfrm>
            <a:off x="7305040" y="3976660"/>
            <a:ext cx="1391577" cy="1391576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lang="ru-RU" sz="20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ru-RU" noProof="0" dirty="0"/>
              <a:t>Щелкните, чтобы добавить фотографию</a:t>
            </a:r>
          </a:p>
        </p:txBody>
      </p:sp>
      <p:sp>
        <p:nvSpPr>
          <p:cNvPr id="103" name="Рисунок 9"/>
          <p:cNvSpPr>
            <a:spLocks noGrp="1"/>
          </p:cNvSpPr>
          <p:nvPr>
            <p:ph type="pic" sz="quarter" idx="45" hasCustomPrompt="1"/>
          </p:nvPr>
        </p:nvSpPr>
        <p:spPr>
          <a:xfrm>
            <a:off x="9384247" y="3967100"/>
            <a:ext cx="1391577" cy="1391576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lang="ru-RU" sz="20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ru-RU" noProof="0" dirty="0"/>
              <a:t>Щелкните, чтобы добавить фотографию</a:t>
            </a:r>
          </a:p>
        </p:txBody>
      </p:sp>
      <p:sp>
        <p:nvSpPr>
          <p:cNvPr id="73" name="Текст 14"/>
          <p:cNvSpPr>
            <a:spLocks noGrp="1"/>
          </p:cNvSpPr>
          <p:nvPr>
            <p:ph type="body" sz="quarter" idx="31" hasCustomPrompt="1"/>
          </p:nvPr>
        </p:nvSpPr>
        <p:spPr>
          <a:xfrm>
            <a:off x="2796727" y="5587307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ru-RU" sz="12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Добавить имя</a:t>
            </a:r>
          </a:p>
        </p:txBody>
      </p:sp>
      <p:sp>
        <p:nvSpPr>
          <p:cNvPr id="74" name="Текст 14"/>
          <p:cNvSpPr>
            <a:spLocks noGrp="1"/>
          </p:cNvSpPr>
          <p:nvPr>
            <p:ph type="body" sz="quarter" idx="32" hasCustomPrompt="1"/>
          </p:nvPr>
        </p:nvSpPr>
        <p:spPr>
          <a:xfrm>
            <a:off x="2896865" y="5813275"/>
            <a:ext cx="1885516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ru-RU" sz="10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Добавить заголовок</a:t>
            </a:r>
          </a:p>
        </p:txBody>
      </p:sp>
      <p:sp>
        <p:nvSpPr>
          <p:cNvPr id="75" name="Текст 14"/>
          <p:cNvSpPr>
            <a:spLocks noGrp="1"/>
          </p:cNvSpPr>
          <p:nvPr>
            <p:ph type="body" sz="quarter" idx="33" hasCustomPrompt="1"/>
          </p:nvPr>
        </p:nvSpPr>
        <p:spPr>
          <a:xfrm>
            <a:off x="4898932" y="5587307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ru-RU" sz="12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Добавить имя</a:t>
            </a:r>
          </a:p>
        </p:txBody>
      </p:sp>
      <p:sp>
        <p:nvSpPr>
          <p:cNvPr id="76" name="Текст 14"/>
          <p:cNvSpPr>
            <a:spLocks noGrp="1"/>
          </p:cNvSpPr>
          <p:nvPr>
            <p:ph type="body" sz="quarter" idx="34" hasCustomPrompt="1"/>
          </p:nvPr>
        </p:nvSpPr>
        <p:spPr>
          <a:xfrm>
            <a:off x="4999070" y="5813275"/>
            <a:ext cx="1885516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ru-RU" sz="10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Добавить заголовок</a:t>
            </a:r>
          </a:p>
        </p:txBody>
      </p:sp>
      <p:sp>
        <p:nvSpPr>
          <p:cNvPr id="77" name="Текст 14"/>
          <p:cNvSpPr>
            <a:spLocks noGrp="1"/>
          </p:cNvSpPr>
          <p:nvPr>
            <p:ph type="body" sz="quarter" idx="35" hasCustomPrompt="1"/>
          </p:nvPr>
        </p:nvSpPr>
        <p:spPr>
          <a:xfrm>
            <a:off x="7000136" y="5587475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ru-RU" sz="12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Добавить имя</a:t>
            </a:r>
          </a:p>
        </p:txBody>
      </p:sp>
      <p:sp>
        <p:nvSpPr>
          <p:cNvPr id="78" name="Текст 14"/>
          <p:cNvSpPr>
            <a:spLocks noGrp="1"/>
          </p:cNvSpPr>
          <p:nvPr>
            <p:ph type="body" sz="quarter" idx="36" hasCustomPrompt="1"/>
          </p:nvPr>
        </p:nvSpPr>
        <p:spPr>
          <a:xfrm>
            <a:off x="7100274" y="5813275"/>
            <a:ext cx="1885516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ru-RU" sz="10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Добавить заголовок</a:t>
            </a:r>
          </a:p>
        </p:txBody>
      </p:sp>
      <p:sp>
        <p:nvSpPr>
          <p:cNvPr id="79" name="Текст 14"/>
          <p:cNvSpPr>
            <a:spLocks noGrp="1"/>
          </p:cNvSpPr>
          <p:nvPr>
            <p:ph type="body" sz="quarter" idx="37" hasCustomPrompt="1"/>
          </p:nvPr>
        </p:nvSpPr>
        <p:spPr>
          <a:xfrm>
            <a:off x="9095950" y="5587307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ru-RU" sz="12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Добавить имя</a:t>
            </a:r>
          </a:p>
        </p:txBody>
      </p:sp>
      <p:sp>
        <p:nvSpPr>
          <p:cNvPr id="80" name="Текст 14"/>
          <p:cNvSpPr>
            <a:spLocks noGrp="1"/>
          </p:cNvSpPr>
          <p:nvPr>
            <p:ph type="body" sz="quarter" idx="38" hasCustomPrompt="1"/>
          </p:nvPr>
        </p:nvSpPr>
        <p:spPr>
          <a:xfrm>
            <a:off x="9192018" y="5813275"/>
            <a:ext cx="1885515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ru-RU" sz="10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Добавить заголовок</a:t>
            </a:r>
          </a:p>
        </p:txBody>
      </p:sp>
      <p:sp>
        <p:nvSpPr>
          <p:cNvPr id="82" name="Овал 81"/>
          <p:cNvSpPr/>
          <p:nvPr userDrawn="1"/>
        </p:nvSpPr>
        <p:spPr>
          <a:xfrm>
            <a:off x="5105188" y="1221389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noProof="0" dirty="0">
              <a:latin typeface="Calibri Light" panose="020F0302020204030204" pitchFamily="34" charset="0"/>
            </a:endParaRPr>
          </a:p>
        </p:txBody>
      </p:sp>
      <p:sp>
        <p:nvSpPr>
          <p:cNvPr id="86" name="Овал 85"/>
          <p:cNvSpPr/>
          <p:nvPr userDrawn="1"/>
        </p:nvSpPr>
        <p:spPr>
          <a:xfrm>
            <a:off x="7200238" y="1230949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noProof="0" dirty="0">
              <a:latin typeface="Calibri Light" panose="020F0302020204030204" pitchFamily="34" charset="0"/>
            </a:endParaRPr>
          </a:p>
        </p:txBody>
      </p:sp>
      <p:sp>
        <p:nvSpPr>
          <p:cNvPr id="88" name="Овал 87"/>
          <p:cNvSpPr/>
          <p:nvPr userDrawn="1"/>
        </p:nvSpPr>
        <p:spPr>
          <a:xfrm>
            <a:off x="9279445" y="1221389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noProof="0" dirty="0">
              <a:latin typeface="Calibri Light" panose="020F0302020204030204" pitchFamily="34" charset="0"/>
            </a:endParaRPr>
          </a:p>
        </p:txBody>
      </p:sp>
      <p:sp>
        <p:nvSpPr>
          <p:cNvPr id="98" name="Овал 97"/>
          <p:cNvSpPr/>
          <p:nvPr userDrawn="1"/>
        </p:nvSpPr>
        <p:spPr>
          <a:xfrm>
            <a:off x="3031535" y="3863030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noProof="0" dirty="0">
              <a:latin typeface="Calibri Light" panose="020F0302020204030204" pitchFamily="34" charset="0"/>
            </a:endParaRPr>
          </a:p>
        </p:txBody>
      </p:sp>
      <p:sp>
        <p:nvSpPr>
          <p:cNvPr id="100" name="Овал 99"/>
          <p:cNvSpPr/>
          <p:nvPr userDrawn="1"/>
        </p:nvSpPr>
        <p:spPr>
          <a:xfrm>
            <a:off x="5105187" y="3862297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noProof="0" dirty="0">
              <a:latin typeface="Calibri Light" panose="020F0302020204030204" pitchFamily="34" charset="0"/>
            </a:endParaRPr>
          </a:p>
        </p:txBody>
      </p:sp>
      <p:sp>
        <p:nvSpPr>
          <p:cNvPr id="102" name="Овал 101"/>
          <p:cNvSpPr/>
          <p:nvPr userDrawn="1"/>
        </p:nvSpPr>
        <p:spPr>
          <a:xfrm>
            <a:off x="7200237" y="3871857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noProof="0" dirty="0">
              <a:latin typeface="Calibri Light" panose="020F0302020204030204" pitchFamily="34" charset="0"/>
            </a:endParaRPr>
          </a:p>
        </p:txBody>
      </p:sp>
      <p:sp>
        <p:nvSpPr>
          <p:cNvPr id="104" name="Овал 103"/>
          <p:cNvSpPr/>
          <p:nvPr userDrawn="1"/>
        </p:nvSpPr>
        <p:spPr>
          <a:xfrm>
            <a:off x="9279444" y="3862297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noProof="0" dirty="0">
              <a:latin typeface="Calibri Light" panose="020F0302020204030204" pitchFamily="34" charset="0"/>
            </a:endParaRPr>
          </a:p>
        </p:txBody>
      </p:sp>
      <p:sp>
        <p:nvSpPr>
          <p:cNvPr id="105" name="Нижний колонтитул 15"/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900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ru-RU" dirty="0"/>
              <a:t>ЗАГОЛОВОК ПРЕЗЕНТАЦИИ</a:t>
            </a:r>
          </a:p>
        </p:txBody>
      </p:sp>
      <p:sp>
        <p:nvSpPr>
          <p:cNvPr id="106" name="Номер слайда 16"/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1600">
                <a:solidFill>
                  <a:schemeClr val="accent6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>
              <a:defRPr lang="ru-RU"/>
            </a:pPr>
            <a:fld id="{8D1FC6F8-0BCD-47E9-9C64-690771D9C143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07" name="Дата 14"/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ru-RU" sz="900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ru-RU"/>
            </a:pPr>
            <a:r>
              <a:rPr lang="ru-RU" cap="all" dirty="0"/>
              <a:t>21 мая 20</a:t>
            </a:r>
            <a:r>
              <a:rPr lang="en-US" cap="all" dirty="0"/>
              <a:t>XX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Финансирова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Графический объект 4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3131507" y="412356"/>
            <a:ext cx="5561556" cy="567670"/>
          </a:xfrm>
          <a:prstGeom prst="rect">
            <a:avLst/>
          </a:prstGeom>
        </p:spPr>
        <p:txBody>
          <a:bodyPr rtlCol="0"/>
          <a:lstStyle>
            <a:lvl1pPr algn="ctr">
              <a:defRPr lang="ru-RU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ru-RU" noProof="0" dirty="0"/>
              <a:t>Заголовок слайда</a:t>
            </a:r>
          </a:p>
        </p:txBody>
      </p:sp>
      <p:sp>
        <p:nvSpPr>
          <p:cNvPr id="45" name="Текст 10"/>
          <p:cNvSpPr>
            <a:spLocks noGrp="1"/>
          </p:cNvSpPr>
          <p:nvPr>
            <p:ph type="body" sz="quarter" idx="21" hasCustomPrompt="1"/>
          </p:nvPr>
        </p:nvSpPr>
        <p:spPr>
          <a:xfrm>
            <a:off x="930273" y="2216292"/>
            <a:ext cx="1611892" cy="1151632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ru-RU" sz="4000" b="1" cap="all" spc="400" baseline="0">
                <a:solidFill>
                  <a:schemeClr val="accent5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Добавить заголовок</a:t>
            </a:r>
          </a:p>
        </p:txBody>
      </p:sp>
      <p:sp>
        <p:nvSpPr>
          <p:cNvPr id="49" name="Текст 10"/>
          <p:cNvSpPr>
            <a:spLocks noGrp="1"/>
          </p:cNvSpPr>
          <p:nvPr>
            <p:ph type="body" sz="quarter" idx="22" hasCustomPrompt="1"/>
          </p:nvPr>
        </p:nvSpPr>
        <p:spPr>
          <a:xfrm>
            <a:off x="3613801" y="2216293"/>
            <a:ext cx="1611892" cy="1151632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u-RU" sz="4000" b="1" cap="all" spc="400" baseline="0">
                <a:solidFill>
                  <a:schemeClr val="accent6">
                    <a:lumMod val="7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Добавить заголовок</a:t>
            </a:r>
          </a:p>
        </p:txBody>
      </p:sp>
      <p:sp>
        <p:nvSpPr>
          <p:cNvPr id="47" name="Текст 10"/>
          <p:cNvSpPr>
            <a:spLocks noGrp="1"/>
          </p:cNvSpPr>
          <p:nvPr>
            <p:ph type="body" sz="quarter" idx="23" hasCustomPrompt="1"/>
          </p:nvPr>
        </p:nvSpPr>
        <p:spPr>
          <a:xfrm>
            <a:off x="6297329" y="2216293"/>
            <a:ext cx="1611892" cy="1151632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u-RU" sz="4000" b="1" cap="all" spc="4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Добавить заголовок</a:t>
            </a:r>
          </a:p>
        </p:txBody>
      </p:sp>
      <p:sp>
        <p:nvSpPr>
          <p:cNvPr id="48" name="Текст 10"/>
          <p:cNvSpPr>
            <a:spLocks noGrp="1"/>
          </p:cNvSpPr>
          <p:nvPr>
            <p:ph type="body" sz="quarter" idx="24" hasCustomPrompt="1"/>
          </p:nvPr>
        </p:nvSpPr>
        <p:spPr>
          <a:xfrm>
            <a:off x="8980856" y="2216293"/>
            <a:ext cx="1611892" cy="1151632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u-RU" sz="4000" b="1" cap="all" spc="400" baseline="0">
                <a:solidFill>
                  <a:schemeClr val="accent3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Добавить заголовок</a:t>
            </a:r>
          </a:p>
        </p:txBody>
      </p:sp>
      <p:sp>
        <p:nvSpPr>
          <p:cNvPr id="37" name="Текст 14"/>
          <p:cNvSpPr>
            <a:spLocks noGrp="1"/>
          </p:cNvSpPr>
          <p:nvPr>
            <p:ph type="body" sz="quarter" idx="12" hasCustomPrompt="1"/>
          </p:nvPr>
        </p:nvSpPr>
        <p:spPr>
          <a:xfrm>
            <a:off x="545026" y="3927568"/>
            <a:ext cx="2382386" cy="613702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ru-RU" sz="1600" b="1" cap="none" spc="200" baseline="0">
                <a:solidFill>
                  <a:schemeClr val="accent5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Заголовок слайда</a:t>
            </a:r>
          </a:p>
        </p:txBody>
      </p:sp>
      <p:sp>
        <p:nvSpPr>
          <p:cNvPr id="38" name="Текст 14"/>
          <p:cNvSpPr>
            <a:spLocks noGrp="1"/>
          </p:cNvSpPr>
          <p:nvPr>
            <p:ph type="body" sz="quarter" idx="13" hasCustomPrompt="1"/>
          </p:nvPr>
        </p:nvSpPr>
        <p:spPr>
          <a:xfrm>
            <a:off x="545026" y="4519311"/>
            <a:ext cx="2382386" cy="85793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39" name="Текст 14"/>
          <p:cNvSpPr>
            <a:spLocks noGrp="1"/>
          </p:cNvSpPr>
          <p:nvPr>
            <p:ph type="body" sz="quarter" idx="15" hasCustomPrompt="1"/>
          </p:nvPr>
        </p:nvSpPr>
        <p:spPr>
          <a:xfrm>
            <a:off x="3228554" y="3927568"/>
            <a:ext cx="2382386" cy="613702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ru-RU" sz="1600" b="1" cap="none" spc="200" baseline="0">
                <a:solidFill>
                  <a:schemeClr val="accent6">
                    <a:lumMod val="7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Заголовок слайда</a:t>
            </a:r>
          </a:p>
        </p:txBody>
      </p:sp>
      <p:sp>
        <p:nvSpPr>
          <p:cNvPr id="40" name="Текст 14"/>
          <p:cNvSpPr>
            <a:spLocks noGrp="1"/>
          </p:cNvSpPr>
          <p:nvPr>
            <p:ph type="body" sz="quarter" idx="16" hasCustomPrompt="1"/>
          </p:nvPr>
        </p:nvSpPr>
        <p:spPr>
          <a:xfrm>
            <a:off x="3228554" y="4519311"/>
            <a:ext cx="2382386" cy="85793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41" name="Текст 14"/>
          <p:cNvSpPr>
            <a:spLocks noGrp="1"/>
          </p:cNvSpPr>
          <p:nvPr>
            <p:ph type="body" sz="quarter" idx="17" hasCustomPrompt="1"/>
          </p:nvPr>
        </p:nvSpPr>
        <p:spPr>
          <a:xfrm>
            <a:off x="5912082" y="3927568"/>
            <a:ext cx="2382386" cy="613702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ru-RU" sz="1600" b="1" cap="none" spc="2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Заголовок слайда</a:t>
            </a:r>
          </a:p>
        </p:txBody>
      </p:sp>
      <p:sp>
        <p:nvSpPr>
          <p:cNvPr id="42" name="Текст 14"/>
          <p:cNvSpPr>
            <a:spLocks noGrp="1"/>
          </p:cNvSpPr>
          <p:nvPr>
            <p:ph type="body" sz="quarter" idx="18" hasCustomPrompt="1"/>
          </p:nvPr>
        </p:nvSpPr>
        <p:spPr>
          <a:xfrm>
            <a:off x="5912082" y="4519311"/>
            <a:ext cx="2382386" cy="85793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43" name="Текст 14"/>
          <p:cNvSpPr>
            <a:spLocks noGrp="1"/>
          </p:cNvSpPr>
          <p:nvPr>
            <p:ph type="body" sz="quarter" idx="19" hasCustomPrompt="1"/>
          </p:nvPr>
        </p:nvSpPr>
        <p:spPr>
          <a:xfrm>
            <a:off x="8595609" y="3927568"/>
            <a:ext cx="2382386" cy="613702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ru-RU" sz="1600" b="1" cap="none" spc="200" baseline="0">
                <a:solidFill>
                  <a:schemeClr val="accent3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Заголовок слайда</a:t>
            </a:r>
          </a:p>
        </p:txBody>
      </p:sp>
      <p:sp>
        <p:nvSpPr>
          <p:cNvPr id="44" name="Текст 14"/>
          <p:cNvSpPr>
            <a:spLocks noGrp="1"/>
          </p:cNvSpPr>
          <p:nvPr>
            <p:ph type="body" sz="quarter" idx="20" hasCustomPrompt="1"/>
          </p:nvPr>
        </p:nvSpPr>
        <p:spPr>
          <a:xfrm>
            <a:off x="8595609" y="4519311"/>
            <a:ext cx="2382386" cy="85793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12" name="Нижний колонтитул 15"/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900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ru-RU" dirty="0"/>
              <a:t>ЗАГОЛОВОК ПРЕЗЕНТАЦИИ</a:t>
            </a:r>
          </a:p>
        </p:txBody>
      </p:sp>
      <p:sp>
        <p:nvSpPr>
          <p:cNvPr id="13" name="Номер слайда 16"/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1600">
                <a:solidFill>
                  <a:schemeClr val="accent6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>
              <a:defRPr lang="ru-RU"/>
            </a:pPr>
            <a:fld id="{8D1FC6F8-0BCD-47E9-9C64-690771D9C143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4" name="Дата 14"/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ru-RU" sz="900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ru-RU"/>
            </a:pPr>
            <a:r>
              <a:rPr lang="ru-RU" cap="all" dirty="0"/>
              <a:t>21 мая 20</a:t>
            </a:r>
            <a:r>
              <a:rPr lang="en-US" cap="all" dirty="0"/>
              <a:t>XX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 на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Графический объект 3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1" name="Овал 30"/>
          <p:cNvSpPr/>
          <p:nvPr userDrawn="1"/>
        </p:nvSpPr>
        <p:spPr>
          <a:xfrm>
            <a:off x="7462048" y="1199853"/>
            <a:ext cx="3929901" cy="3929901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noProof="0" dirty="0">
              <a:latin typeface="Calibri Light" panose="020F0302020204030204" pitchFamily="34" charset="0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1021623" y="2210810"/>
            <a:ext cx="4579970" cy="538038"/>
          </a:xfrm>
          <a:prstGeom prst="rect">
            <a:avLst/>
          </a:prstGeom>
        </p:spPr>
        <p:txBody>
          <a:bodyPr rtlCol="0"/>
          <a:lstStyle>
            <a:lvl1pPr>
              <a:defRPr lang="ru-RU" sz="2800" b="1" cap="all" spc="4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ru-RU" noProof="0" dirty="0"/>
              <a:t>Заголовок слайда</a:t>
            </a:r>
          </a:p>
        </p:txBody>
      </p:sp>
      <p:sp>
        <p:nvSpPr>
          <p:cNvPr id="26" name="Текст 25"/>
          <p:cNvSpPr>
            <a:spLocks noGrp="1"/>
          </p:cNvSpPr>
          <p:nvPr>
            <p:ph type="body" sz="quarter" idx="12" hasCustomPrompt="1"/>
          </p:nvPr>
        </p:nvSpPr>
        <p:spPr>
          <a:xfrm>
            <a:off x="1034661" y="2747550"/>
            <a:ext cx="5309918" cy="2872039"/>
          </a:xfrm>
          <a:prstGeom prst="rect">
            <a:avLst/>
          </a:prstGeom>
        </p:spPr>
        <p:txBody>
          <a:bodyPr rtlCol="0"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lang="ru-RU" sz="16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30" name="Рисунок 29"/>
          <p:cNvSpPr>
            <a:spLocks noGrp="1"/>
          </p:cNvSpPr>
          <p:nvPr>
            <p:ph type="pic" sz="quarter" idx="13" hasCustomPrompt="1"/>
          </p:nvPr>
        </p:nvSpPr>
        <p:spPr>
          <a:xfrm>
            <a:off x="7663453" y="1433033"/>
            <a:ext cx="3527091" cy="3463540"/>
          </a:xfrm>
          <a:prstGeom prst="ellipse">
            <a:avLst/>
          </a:prstGeom>
        </p:spPr>
        <p:txBody>
          <a:bodyPr rtlCol="0"/>
          <a:lstStyle>
            <a:lvl1pPr marL="0" indent="0" algn="ctr">
              <a:buFont typeface="+mj-lt"/>
              <a:buNone/>
              <a:defRPr lang="ru-RU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ru-RU" noProof="0" dirty="0"/>
              <a:t>Щелкните, чтобы добавить фотографию</a:t>
            </a:r>
          </a:p>
        </p:txBody>
      </p:sp>
      <p:sp>
        <p:nvSpPr>
          <p:cNvPr id="20" name="Нижний колонтитул 15"/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r>
              <a:rPr lang="ru-RU" dirty="0"/>
              <a:t>ЗАГОЛОВОК ПРЕЗЕНТАЦИИ</a:t>
            </a:r>
          </a:p>
        </p:txBody>
      </p:sp>
      <p:sp>
        <p:nvSpPr>
          <p:cNvPr id="21" name="Номер слайда 16"/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  <a:cs typeface="+mn-cs"/>
              </a:defRPr>
            </a:lvl1pPr>
          </a:lstStyle>
          <a:p>
            <a:pPr>
              <a:defRPr lang="ru-RU"/>
            </a:pPr>
            <a:fld id="{8D1FC6F8-0BCD-47E9-9C64-690771D9C143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22" name="Дата 14"/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ru-RU"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pPr>
              <a:defRPr lang="ru-RU"/>
            </a:pPr>
            <a:r>
              <a:rPr lang="ru-RU" cap="all" dirty="0"/>
              <a:t>21 мая 20</a:t>
            </a:r>
            <a:r>
              <a:rPr lang="en-US" cap="all" dirty="0"/>
              <a:t>XX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вод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Графический объект 1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5679441" y="1259911"/>
            <a:ext cx="5124189" cy="492302"/>
          </a:xfrm>
          <a:prstGeom prst="rect">
            <a:avLst/>
          </a:prstGeom>
        </p:spPr>
        <p:txBody>
          <a:bodyPr rtlCol="0"/>
          <a:lstStyle>
            <a:lvl1pPr>
              <a:defRPr lang="ru-RU" sz="2800" b="1" cap="all" spc="4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ru-RU" noProof="0" dirty="0"/>
              <a:t>Заголовок слайда</a:t>
            </a:r>
          </a:p>
        </p:txBody>
      </p:sp>
      <p:sp>
        <p:nvSpPr>
          <p:cNvPr id="17" name="Текст 14"/>
          <p:cNvSpPr>
            <a:spLocks noGrp="1"/>
          </p:cNvSpPr>
          <p:nvPr>
            <p:ph type="body" sz="quarter" idx="14" hasCustomPrompt="1"/>
          </p:nvPr>
        </p:nvSpPr>
        <p:spPr>
          <a:xfrm>
            <a:off x="5679441" y="1752212"/>
            <a:ext cx="4856479" cy="2413388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13" name="Нижний колонтитул 15"/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900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ru-RU" dirty="0"/>
              <a:t>ЗАГОЛОВОК ПРЕЗЕНТАЦИИ</a:t>
            </a:r>
          </a:p>
        </p:txBody>
      </p:sp>
      <p:sp>
        <p:nvSpPr>
          <p:cNvPr id="14" name="Номер слайда 16"/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1600">
                <a:solidFill>
                  <a:schemeClr val="accent6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>
              <a:defRPr lang="ru-RU"/>
            </a:pPr>
            <a:fld id="{8D1FC6F8-0BCD-47E9-9C64-690771D9C143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5" name="Дата 14"/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ru-RU" sz="900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ru-RU"/>
            </a:pPr>
            <a:r>
              <a:rPr lang="ru-RU" cap="all" dirty="0"/>
              <a:t>21 мая 20</a:t>
            </a:r>
            <a:r>
              <a:rPr lang="en-US" cap="all" dirty="0"/>
              <a:t>XX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пасиб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Графический объект 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1026850" y="563671"/>
            <a:ext cx="4989629" cy="2387771"/>
          </a:xfrm>
          <a:prstGeom prst="rect">
            <a:avLst/>
          </a:prstGeom>
        </p:spPr>
        <p:txBody>
          <a:bodyPr rtlCol="0" anchor="b"/>
          <a:lstStyle>
            <a:lvl1pPr algn="ctr">
              <a:defRPr lang="ru-RU" sz="4800" b="1" cap="all" spc="4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ru-RU" noProof="0" dirty="0" err="1"/>
              <a:t>Заго</a:t>
            </a:r>
            <a:r>
              <a:rPr lang="en-US" b="1" noProof="0" dirty="0"/>
              <a:t>g</a:t>
            </a:r>
            <a:r>
              <a:rPr lang="ru-RU" noProof="0" dirty="0"/>
              <a:t>ловок слайда</a:t>
            </a:r>
          </a:p>
        </p:txBody>
      </p:sp>
      <p:sp>
        <p:nvSpPr>
          <p:cNvPr id="10" name="Текст 13"/>
          <p:cNvSpPr>
            <a:spLocks noGrp="1"/>
          </p:cNvSpPr>
          <p:nvPr>
            <p:ph type="body" sz="quarter" idx="12" hasCustomPrompt="1"/>
          </p:nvPr>
        </p:nvSpPr>
        <p:spPr>
          <a:xfrm>
            <a:off x="1026852" y="3531676"/>
            <a:ext cx="4989628" cy="1756576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u-RU" sz="1800" i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ru-RU" noProof="0" dirty="0"/>
              <a:t>Подзаголовок слайда</a:t>
            </a:r>
          </a:p>
        </p:txBody>
      </p:sp>
      <p:sp>
        <p:nvSpPr>
          <p:cNvPr id="12" name="Нижний колонтитул 15"/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r>
              <a:rPr lang="ru-RU" dirty="0"/>
              <a:t>ЗАГОЛОВОК ПРЕЗЕНТАЦИИ</a:t>
            </a:r>
          </a:p>
        </p:txBody>
      </p:sp>
      <p:sp>
        <p:nvSpPr>
          <p:cNvPr id="13" name="Номер слайда 16"/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  <a:cs typeface="+mn-cs"/>
              </a:defRPr>
            </a:lvl1pPr>
          </a:lstStyle>
          <a:p>
            <a:pPr>
              <a:defRPr lang="ru-RU"/>
            </a:pPr>
            <a:fld id="{8D1FC6F8-0BCD-47E9-9C64-690771D9C143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4" name="Дата 14"/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ru-RU"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pPr>
              <a:defRPr lang="ru-RU"/>
            </a:pPr>
            <a:r>
              <a:rPr lang="ru-RU" cap="all" dirty="0"/>
              <a:t>21 мая 20</a:t>
            </a:r>
            <a:r>
              <a:rPr lang="en-US" cap="all" dirty="0"/>
              <a:t>XX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Графический объект 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25674" y="1327759"/>
            <a:ext cx="4989628" cy="1929505"/>
          </a:xfrm>
          <a:prstGeom prst="rect">
            <a:avLst/>
          </a:prstGeom>
        </p:spPr>
        <p:txBody>
          <a:bodyPr rtlCol="0" anchor="b"/>
          <a:lstStyle>
            <a:lvl1pPr>
              <a:defRPr lang="ru-RU" sz="4800" b="1" cap="all" spc="4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ru-RU" noProof="0" dirty="0"/>
              <a:t>Заголовок слайда</a:t>
            </a:r>
          </a:p>
        </p:txBody>
      </p:sp>
      <p:sp>
        <p:nvSpPr>
          <p:cNvPr id="14" name="Текст 13"/>
          <p:cNvSpPr>
            <a:spLocks noGrp="1"/>
          </p:cNvSpPr>
          <p:nvPr>
            <p:ph type="body" sz="quarter" idx="12" hasCustomPrompt="1"/>
          </p:nvPr>
        </p:nvSpPr>
        <p:spPr>
          <a:xfrm>
            <a:off x="838934" y="3257264"/>
            <a:ext cx="4989628" cy="816022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l">
              <a:buNone/>
              <a:defRPr lang="ru-RU" sz="1800" i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ru-RU" noProof="0" dirty="0"/>
              <a:t>Подзаголовок слайда</a:t>
            </a: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 на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Графический объект 3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1" name="Овал 30"/>
          <p:cNvSpPr/>
          <p:nvPr userDrawn="1"/>
        </p:nvSpPr>
        <p:spPr>
          <a:xfrm>
            <a:off x="7462048" y="1199853"/>
            <a:ext cx="3929901" cy="3929901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noProof="0" dirty="0">
              <a:latin typeface="Calibri Light" panose="020F0302020204030204" pitchFamily="34" charset="0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1021623" y="2210810"/>
            <a:ext cx="4579970" cy="538038"/>
          </a:xfrm>
          <a:prstGeom prst="rect">
            <a:avLst/>
          </a:prstGeom>
        </p:spPr>
        <p:txBody>
          <a:bodyPr rtlCol="0"/>
          <a:lstStyle>
            <a:lvl1pPr>
              <a:defRPr lang="ru-RU" sz="2800" b="1" cap="all" spc="4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ru-RU" noProof="0" dirty="0"/>
              <a:t>Заголовок слайда</a:t>
            </a:r>
          </a:p>
        </p:txBody>
      </p:sp>
      <p:sp>
        <p:nvSpPr>
          <p:cNvPr id="26" name="Текст 25"/>
          <p:cNvSpPr>
            <a:spLocks noGrp="1"/>
          </p:cNvSpPr>
          <p:nvPr>
            <p:ph type="body" sz="quarter" idx="12" hasCustomPrompt="1"/>
          </p:nvPr>
        </p:nvSpPr>
        <p:spPr>
          <a:xfrm>
            <a:off x="1034661" y="2747550"/>
            <a:ext cx="5309918" cy="2872039"/>
          </a:xfrm>
          <a:prstGeom prst="rect">
            <a:avLst/>
          </a:prstGeom>
        </p:spPr>
        <p:txBody>
          <a:bodyPr rtlCol="0"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lang="ru-RU" sz="16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30" name="Рисунок 29"/>
          <p:cNvSpPr>
            <a:spLocks noGrp="1"/>
          </p:cNvSpPr>
          <p:nvPr>
            <p:ph type="pic" sz="quarter" idx="13" hasCustomPrompt="1"/>
          </p:nvPr>
        </p:nvSpPr>
        <p:spPr>
          <a:xfrm>
            <a:off x="7663453" y="1433033"/>
            <a:ext cx="3527091" cy="3463540"/>
          </a:xfrm>
          <a:prstGeom prst="ellipse">
            <a:avLst/>
          </a:prstGeom>
        </p:spPr>
        <p:txBody>
          <a:bodyPr rtlCol="0"/>
          <a:lstStyle>
            <a:lvl1pPr marL="0" indent="0" algn="ctr">
              <a:buFont typeface="+mj-lt"/>
              <a:buNone/>
              <a:defRPr lang="ru-RU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ru-RU" noProof="0" dirty="0"/>
              <a:t>Щелкните, чтобы добавить фотографию</a:t>
            </a:r>
          </a:p>
        </p:txBody>
      </p:sp>
      <p:sp>
        <p:nvSpPr>
          <p:cNvPr id="20" name="Нижний колонтитул 15"/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r>
              <a:rPr lang="ru-RU" dirty="0"/>
              <a:t>ЗАГОЛОВОК ПРЕЗЕНТАЦИИ</a:t>
            </a:r>
          </a:p>
        </p:txBody>
      </p:sp>
      <p:sp>
        <p:nvSpPr>
          <p:cNvPr id="21" name="Номер слайда 16"/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  <a:cs typeface="+mn-cs"/>
              </a:defRPr>
            </a:lvl1pPr>
          </a:lstStyle>
          <a:p>
            <a:pPr>
              <a:defRPr lang="ru-RU"/>
            </a:pPr>
            <a:fld id="{8D1FC6F8-0BCD-47E9-9C64-690771D9C143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22" name="Дата 14"/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ru-RU"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pPr>
              <a:defRPr lang="ru-RU"/>
            </a:pPr>
            <a:r>
              <a:rPr lang="ru-RU" cap="all" dirty="0"/>
              <a:t>21 мая 20</a:t>
            </a:r>
            <a:r>
              <a:rPr lang="en-US" cap="all" dirty="0"/>
              <a:t>XX</a:t>
            </a: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роблем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Графический объект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Заголовок 2"/>
          <p:cNvSpPr>
            <a:spLocks noGrp="1"/>
          </p:cNvSpPr>
          <p:nvPr>
            <p:ph type="title" hasCustomPrompt="1"/>
          </p:nvPr>
        </p:nvSpPr>
        <p:spPr>
          <a:xfrm>
            <a:off x="4187069" y="695093"/>
            <a:ext cx="4919354" cy="667498"/>
          </a:xfrm>
          <a:prstGeom prst="rect">
            <a:avLst/>
          </a:prstGeom>
        </p:spPr>
        <p:txBody>
          <a:bodyPr rtlCol="0"/>
          <a:lstStyle>
            <a:lvl1pPr>
              <a:defRPr lang="ru-RU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ru-RU" noProof="0" dirty="0"/>
              <a:t>Заголовок слайда</a:t>
            </a:r>
          </a:p>
        </p:txBody>
      </p:sp>
      <p:sp>
        <p:nvSpPr>
          <p:cNvPr id="26" name="Текст 14"/>
          <p:cNvSpPr>
            <a:spLocks noGrp="1"/>
          </p:cNvSpPr>
          <p:nvPr>
            <p:ph type="body" sz="quarter" idx="22" hasCustomPrompt="1"/>
          </p:nvPr>
        </p:nvSpPr>
        <p:spPr>
          <a:xfrm>
            <a:off x="4199594" y="1873815"/>
            <a:ext cx="2556579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lang="ru-RU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Заголовок слайда</a:t>
            </a:r>
          </a:p>
        </p:txBody>
      </p:sp>
      <p:sp>
        <p:nvSpPr>
          <p:cNvPr id="18" name="Текст 14"/>
          <p:cNvSpPr>
            <a:spLocks noGrp="1"/>
          </p:cNvSpPr>
          <p:nvPr>
            <p:ph type="body" sz="quarter" idx="15" hasCustomPrompt="1"/>
          </p:nvPr>
        </p:nvSpPr>
        <p:spPr>
          <a:xfrm>
            <a:off x="4199595" y="2178444"/>
            <a:ext cx="2556579" cy="1328236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15" name="Текст 14"/>
          <p:cNvSpPr>
            <a:spLocks noGrp="1"/>
          </p:cNvSpPr>
          <p:nvPr>
            <p:ph type="body" sz="quarter" idx="12" hasCustomPrompt="1"/>
          </p:nvPr>
        </p:nvSpPr>
        <p:spPr>
          <a:xfrm>
            <a:off x="7538997" y="1873815"/>
            <a:ext cx="2556578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lang="ru-RU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Заголовок слайда</a:t>
            </a:r>
          </a:p>
        </p:txBody>
      </p:sp>
      <p:sp>
        <p:nvSpPr>
          <p:cNvPr id="16" name="Текст 14"/>
          <p:cNvSpPr>
            <a:spLocks noGrp="1"/>
          </p:cNvSpPr>
          <p:nvPr>
            <p:ph type="body" sz="quarter" idx="13" hasCustomPrompt="1"/>
          </p:nvPr>
        </p:nvSpPr>
        <p:spPr>
          <a:xfrm>
            <a:off x="7538997" y="2178444"/>
            <a:ext cx="2556578" cy="1291081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30" name="Текст 14"/>
          <p:cNvSpPr>
            <a:spLocks noGrp="1"/>
          </p:cNvSpPr>
          <p:nvPr>
            <p:ph type="body" sz="quarter" idx="24" hasCustomPrompt="1"/>
          </p:nvPr>
        </p:nvSpPr>
        <p:spPr>
          <a:xfrm>
            <a:off x="4199595" y="4071261"/>
            <a:ext cx="2556577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lang="ru-RU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Заголовок слайда</a:t>
            </a:r>
          </a:p>
        </p:txBody>
      </p:sp>
      <p:sp>
        <p:nvSpPr>
          <p:cNvPr id="22" name="Текст 14"/>
          <p:cNvSpPr>
            <a:spLocks noGrp="1"/>
          </p:cNvSpPr>
          <p:nvPr>
            <p:ph type="body" sz="quarter" idx="19" hasCustomPrompt="1"/>
          </p:nvPr>
        </p:nvSpPr>
        <p:spPr>
          <a:xfrm>
            <a:off x="4199596" y="4383943"/>
            <a:ext cx="2556577" cy="1328236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29" name="Текст 14"/>
          <p:cNvSpPr>
            <a:spLocks noGrp="1"/>
          </p:cNvSpPr>
          <p:nvPr>
            <p:ph type="body" sz="quarter" idx="23" hasCustomPrompt="1"/>
          </p:nvPr>
        </p:nvSpPr>
        <p:spPr>
          <a:xfrm>
            <a:off x="7538997" y="4071261"/>
            <a:ext cx="2556578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lang="ru-RU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Заголовок слайда</a:t>
            </a:r>
          </a:p>
        </p:txBody>
      </p:sp>
      <p:sp>
        <p:nvSpPr>
          <p:cNvPr id="20" name="Текст 14"/>
          <p:cNvSpPr>
            <a:spLocks noGrp="1"/>
          </p:cNvSpPr>
          <p:nvPr>
            <p:ph type="body" sz="quarter" idx="17" hasCustomPrompt="1"/>
          </p:nvPr>
        </p:nvSpPr>
        <p:spPr>
          <a:xfrm>
            <a:off x="7538997" y="4375890"/>
            <a:ext cx="2556578" cy="1291081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41" name="Нижний колонтитул 15"/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900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ru-RU" dirty="0"/>
              <a:t>ЗАГОЛОВОК ПРЕЗЕНТАЦИИ</a:t>
            </a:r>
          </a:p>
        </p:txBody>
      </p:sp>
      <p:sp>
        <p:nvSpPr>
          <p:cNvPr id="42" name="Номер слайда 16"/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1600">
                <a:solidFill>
                  <a:schemeClr val="accent6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>
              <a:defRPr lang="ru-RU"/>
            </a:pPr>
            <a:fld id="{8D1FC6F8-0BCD-47E9-9C64-690771D9C143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43" name="Дата 14"/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ru-RU" sz="900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ru-RU"/>
            </a:pPr>
            <a:r>
              <a:rPr lang="ru-RU" cap="all" dirty="0"/>
              <a:t>21 мая 20</a:t>
            </a:r>
            <a:r>
              <a:rPr lang="en-US" cap="all" dirty="0"/>
              <a:t>XX</a:t>
            </a: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еш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Графический объект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Заголовок 10"/>
          <p:cNvSpPr>
            <a:spLocks noGrp="1"/>
          </p:cNvSpPr>
          <p:nvPr>
            <p:ph type="title" hasCustomPrompt="1"/>
          </p:nvPr>
        </p:nvSpPr>
        <p:spPr>
          <a:xfrm>
            <a:off x="3509716" y="1823625"/>
            <a:ext cx="4719884" cy="580030"/>
          </a:xfrm>
          <a:prstGeom prst="rect">
            <a:avLst/>
          </a:prstGeom>
        </p:spPr>
        <p:txBody>
          <a:bodyPr rtlCol="0"/>
          <a:lstStyle>
            <a:lvl1pPr algn="ctr">
              <a:defRPr lang="ru-RU" sz="2800" b="1" i="0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ru-RU" noProof="0" dirty="0"/>
              <a:t>Заголовок слайда</a:t>
            </a:r>
          </a:p>
        </p:txBody>
      </p:sp>
      <p:sp>
        <p:nvSpPr>
          <p:cNvPr id="26" name="Текст 14"/>
          <p:cNvSpPr>
            <a:spLocks noGrp="1"/>
          </p:cNvSpPr>
          <p:nvPr>
            <p:ph type="body" sz="quarter" idx="12" hasCustomPrompt="1"/>
          </p:nvPr>
        </p:nvSpPr>
        <p:spPr>
          <a:xfrm>
            <a:off x="379005" y="4230943"/>
            <a:ext cx="2640803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ru-RU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Заголовок слайда</a:t>
            </a:r>
          </a:p>
        </p:txBody>
      </p:sp>
      <p:sp>
        <p:nvSpPr>
          <p:cNvPr id="27" name="Текст 14"/>
          <p:cNvSpPr>
            <a:spLocks noGrp="1"/>
          </p:cNvSpPr>
          <p:nvPr>
            <p:ph type="body" sz="quarter" idx="13" hasCustomPrompt="1"/>
          </p:nvPr>
        </p:nvSpPr>
        <p:spPr>
          <a:xfrm>
            <a:off x="379005" y="4546458"/>
            <a:ext cx="2640803" cy="1616414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32" name="Текст 14"/>
          <p:cNvSpPr>
            <a:spLocks noGrp="1"/>
          </p:cNvSpPr>
          <p:nvPr>
            <p:ph type="body" sz="quarter" idx="22" hasCustomPrompt="1"/>
          </p:nvPr>
        </p:nvSpPr>
        <p:spPr>
          <a:xfrm>
            <a:off x="3237502" y="4234631"/>
            <a:ext cx="2640803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ru-RU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Заголовок слайда</a:t>
            </a:r>
          </a:p>
        </p:txBody>
      </p:sp>
      <p:sp>
        <p:nvSpPr>
          <p:cNvPr id="28" name="Текст 14"/>
          <p:cNvSpPr>
            <a:spLocks noGrp="1"/>
          </p:cNvSpPr>
          <p:nvPr>
            <p:ph type="body" sz="quarter" idx="15" hasCustomPrompt="1"/>
          </p:nvPr>
        </p:nvSpPr>
        <p:spPr>
          <a:xfrm>
            <a:off x="3237503" y="4550146"/>
            <a:ext cx="2640803" cy="1616414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33" name="Текст 14"/>
          <p:cNvSpPr>
            <a:spLocks noGrp="1"/>
          </p:cNvSpPr>
          <p:nvPr>
            <p:ph type="body" sz="quarter" idx="23" hasCustomPrompt="1"/>
          </p:nvPr>
        </p:nvSpPr>
        <p:spPr>
          <a:xfrm>
            <a:off x="6096000" y="4218499"/>
            <a:ext cx="2640803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ru-RU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Заголовок слайда</a:t>
            </a:r>
          </a:p>
        </p:txBody>
      </p:sp>
      <p:sp>
        <p:nvSpPr>
          <p:cNvPr id="29" name="Текст 14"/>
          <p:cNvSpPr>
            <a:spLocks noGrp="1"/>
          </p:cNvSpPr>
          <p:nvPr>
            <p:ph type="body" sz="quarter" idx="17" hasCustomPrompt="1"/>
          </p:nvPr>
        </p:nvSpPr>
        <p:spPr>
          <a:xfrm>
            <a:off x="6096000" y="4534014"/>
            <a:ext cx="2640803" cy="1616414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34" name="Текст 14"/>
          <p:cNvSpPr>
            <a:spLocks noGrp="1"/>
          </p:cNvSpPr>
          <p:nvPr>
            <p:ph type="body" sz="quarter" idx="24" hasCustomPrompt="1"/>
          </p:nvPr>
        </p:nvSpPr>
        <p:spPr>
          <a:xfrm>
            <a:off x="8946967" y="4218499"/>
            <a:ext cx="2640803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ru-RU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Заголовок слайда</a:t>
            </a:r>
          </a:p>
        </p:txBody>
      </p:sp>
      <p:sp>
        <p:nvSpPr>
          <p:cNvPr id="30" name="Текст 14"/>
          <p:cNvSpPr>
            <a:spLocks noGrp="1"/>
          </p:cNvSpPr>
          <p:nvPr>
            <p:ph type="body" sz="quarter" idx="19" hasCustomPrompt="1"/>
          </p:nvPr>
        </p:nvSpPr>
        <p:spPr>
          <a:xfrm>
            <a:off x="8946967" y="4534014"/>
            <a:ext cx="2640803" cy="1616414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20" name="Нижний колонтитул 15"/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900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ru-RU" dirty="0"/>
              <a:t>ЗАГОЛОВОК ПРЕЗЕНТАЦИИ</a:t>
            </a:r>
          </a:p>
        </p:txBody>
      </p:sp>
      <p:sp>
        <p:nvSpPr>
          <p:cNvPr id="21" name="Номер слайда 16"/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1600">
                <a:solidFill>
                  <a:schemeClr val="accent6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>
              <a:defRPr lang="ru-RU"/>
            </a:pPr>
            <a:fld id="{8D1FC6F8-0BCD-47E9-9C64-690771D9C143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22" name="Дата 14"/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ru-RU" sz="900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ru-RU"/>
            </a:pPr>
            <a:r>
              <a:rPr lang="ru-RU" cap="all" dirty="0"/>
              <a:t>21 мая 20</a:t>
            </a:r>
            <a:r>
              <a:rPr lang="en-US" cap="all" dirty="0"/>
              <a:t>XX</a:t>
            </a:r>
          </a:p>
        </p:txBody>
      </p:sp>
      <p:sp>
        <p:nvSpPr>
          <p:cNvPr id="14" name="Рисунок 13"/>
          <p:cNvSpPr>
            <a:spLocks noGrp="1"/>
          </p:cNvSpPr>
          <p:nvPr>
            <p:ph type="pic" sz="quarter" idx="25"/>
          </p:nvPr>
        </p:nvSpPr>
        <p:spPr>
          <a:xfrm>
            <a:off x="1408479" y="3330145"/>
            <a:ext cx="603504" cy="603504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lang="ru-RU" sz="10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36" name="Рисунок 13"/>
          <p:cNvSpPr>
            <a:spLocks noGrp="1"/>
          </p:cNvSpPr>
          <p:nvPr>
            <p:ph type="pic" sz="quarter" idx="26"/>
          </p:nvPr>
        </p:nvSpPr>
        <p:spPr>
          <a:xfrm>
            <a:off x="4266976" y="3330145"/>
            <a:ext cx="603504" cy="603504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lang="ru-RU" sz="10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37" name="Рисунок 13"/>
          <p:cNvSpPr>
            <a:spLocks noGrp="1"/>
          </p:cNvSpPr>
          <p:nvPr>
            <p:ph type="pic" sz="quarter" idx="27"/>
          </p:nvPr>
        </p:nvSpPr>
        <p:spPr>
          <a:xfrm>
            <a:off x="9972085" y="3330145"/>
            <a:ext cx="603504" cy="603504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lang="ru-RU" sz="10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38" name="Рисунок 13"/>
          <p:cNvSpPr>
            <a:spLocks noGrp="1"/>
          </p:cNvSpPr>
          <p:nvPr>
            <p:ph type="pic" sz="quarter" idx="28"/>
          </p:nvPr>
        </p:nvSpPr>
        <p:spPr>
          <a:xfrm>
            <a:off x="7109232" y="3330145"/>
            <a:ext cx="603504" cy="603504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lang="ru-RU" sz="10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бзор проду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Графический объект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Заголовок 2"/>
          <p:cNvSpPr>
            <a:spLocks noGrp="1"/>
          </p:cNvSpPr>
          <p:nvPr>
            <p:ph type="title" hasCustomPrompt="1"/>
          </p:nvPr>
        </p:nvSpPr>
        <p:spPr>
          <a:xfrm>
            <a:off x="4196218" y="690802"/>
            <a:ext cx="4936277" cy="575890"/>
          </a:xfrm>
          <a:prstGeom prst="rect">
            <a:avLst/>
          </a:prstGeom>
        </p:spPr>
        <p:txBody>
          <a:bodyPr rtlCol="0"/>
          <a:lstStyle>
            <a:lvl1pPr algn="l">
              <a:defRPr lang="ru-RU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ru-RU" noProof="0" dirty="0"/>
              <a:t>Заголовок слайда</a:t>
            </a:r>
          </a:p>
        </p:txBody>
      </p:sp>
      <p:sp>
        <p:nvSpPr>
          <p:cNvPr id="33" name="Текст 14"/>
          <p:cNvSpPr>
            <a:spLocks noGrp="1"/>
          </p:cNvSpPr>
          <p:nvPr>
            <p:ph type="body" sz="quarter" idx="12" hasCustomPrompt="1"/>
          </p:nvPr>
        </p:nvSpPr>
        <p:spPr>
          <a:xfrm>
            <a:off x="4190069" y="2568679"/>
            <a:ext cx="3008631" cy="348162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ru-RU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Заголовок слайда</a:t>
            </a:r>
          </a:p>
        </p:txBody>
      </p:sp>
      <p:sp>
        <p:nvSpPr>
          <p:cNvPr id="32" name="Текст 14"/>
          <p:cNvSpPr>
            <a:spLocks noGrp="1"/>
          </p:cNvSpPr>
          <p:nvPr>
            <p:ph type="body" sz="quarter" idx="13" hasCustomPrompt="1"/>
          </p:nvPr>
        </p:nvSpPr>
        <p:spPr>
          <a:xfrm>
            <a:off x="4190069" y="2861988"/>
            <a:ext cx="3008630" cy="636682"/>
          </a:xfrm>
          <a:prstGeom prst="rect">
            <a:avLst/>
          </a:prstGeom>
        </p:spPr>
        <p:txBody>
          <a:bodyPr rtlCol="0"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58" name="Текст 14"/>
          <p:cNvSpPr>
            <a:spLocks noGrp="1"/>
          </p:cNvSpPr>
          <p:nvPr>
            <p:ph type="body" sz="quarter" idx="21" hasCustomPrompt="1"/>
          </p:nvPr>
        </p:nvSpPr>
        <p:spPr>
          <a:xfrm>
            <a:off x="7913979" y="2568679"/>
            <a:ext cx="3008631" cy="348162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ru-RU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Заголовок слайда</a:t>
            </a:r>
          </a:p>
        </p:txBody>
      </p:sp>
      <p:sp>
        <p:nvSpPr>
          <p:cNvPr id="57" name="Текст 14"/>
          <p:cNvSpPr>
            <a:spLocks noGrp="1"/>
          </p:cNvSpPr>
          <p:nvPr>
            <p:ph type="body" sz="quarter" idx="20" hasCustomPrompt="1"/>
          </p:nvPr>
        </p:nvSpPr>
        <p:spPr>
          <a:xfrm>
            <a:off x="7913979" y="2861988"/>
            <a:ext cx="3008630" cy="636682"/>
          </a:xfrm>
          <a:prstGeom prst="rect">
            <a:avLst/>
          </a:prstGeom>
        </p:spPr>
        <p:txBody>
          <a:bodyPr rtlCol="0"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64" name="Текст 14"/>
          <p:cNvSpPr>
            <a:spLocks noGrp="1"/>
          </p:cNvSpPr>
          <p:nvPr>
            <p:ph type="body" sz="quarter" idx="23" hasCustomPrompt="1"/>
          </p:nvPr>
        </p:nvSpPr>
        <p:spPr>
          <a:xfrm>
            <a:off x="4190069" y="5044309"/>
            <a:ext cx="3008631" cy="348162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ru-RU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Заголовок слайда</a:t>
            </a:r>
          </a:p>
        </p:txBody>
      </p:sp>
      <p:sp>
        <p:nvSpPr>
          <p:cNvPr id="63" name="Текст 14"/>
          <p:cNvSpPr>
            <a:spLocks noGrp="1"/>
          </p:cNvSpPr>
          <p:nvPr>
            <p:ph type="body" sz="quarter" idx="22" hasCustomPrompt="1"/>
          </p:nvPr>
        </p:nvSpPr>
        <p:spPr>
          <a:xfrm>
            <a:off x="4190069" y="5337618"/>
            <a:ext cx="3008630" cy="636682"/>
          </a:xfrm>
          <a:prstGeom prst="rect">
            <a:avLst/>
          </a:prstGeom>
        </p:spPr>
        <p:txBody>
          <a:bodyPr rtlCol="0"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67" name="Текст 14"/>
          <p:cNvSpPr>
            <a:spLocks noGrp="1"/>
          </p:cNvSpPr>
          <p:nvPr>
            <p:ph type="body" sz="quarter" idx="25" hasCustomPrompt="1"/>
          </p:nvPr>
        </p:nvSpPr>
        <p:spPr>
          <a:xfrm>
            <a:off x="7913980" y="5047681"/>
            <a:ext cx="3008631" cy="348162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ru-RU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Заголовок слайда</a:t>
            </a:r>
          </a:p>
        </p:txBody>
      </p:sp>
      <p:sp>
        <p:nvSpPr>
          <p:cNvPr id="66" name="Текст 14"/>
          <p:cNvSpPr>
            <a:spLocks noGrp="1"/>
          </p:cNvSpPr>
          <p:nvPr>
            <p:ph type="body" sz="quarter" idx="24" hasCustomPrompt="1"/>
          </p:nvPr>
        </p:nvSpPr>
        <p:spPr>
          <a:xfrm>
            <a:off x="7913980" y="5340990"/>
            <a:ext cx="3008630" cy="636682"/>
          </a:xfrm>
          <a:prstGeom prst="rect">
            <a:avLst/>
          </a:prstGeom>
        </p:spPr>
        <p:txBody>
          <a:bodyPr rtlCol="0"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22" name="Нижний колонтитул 15"/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900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ru-RU" dirty="0"/>
              <a:t>ЗАГОЛОВОК ПРЕЗЕНТАЦИИ</a:t>
            </a:r>
          </a:p>
        </p:txBody>
      </p:sp>
      <p:sp>
        <p:nvSpPr>
          <p:cNvPr id="23" name="Номер слайда 16"/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1600">
                <a:solidFill>
                  <a:schemeClr val="accent6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>
              <a:defRPr lang="ru-RU"/>
            </a:pPr>
            <a:fld id="{8D1FC6F8-0BCD-47E9-9C64-690771D9C143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24" name="Дата 14"/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ru-RU" sz="900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ru-RU"/>
            </a:pPr>
            <a:r>
              <a:rPr lang="ru-RU" cap="all" dirty="0"/>
              <a:t>21 мая 20</a:t>
            </a:r>
            <a:r>
              <a:rPr lang="en-US" cap="all" dirty="0"/>
              <a:t>XX</a:t>
            </a:r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26"/>
          </p:nvPr>
        </p:nvSpPr>
        <p:spPr>
          <a:xfrm>
            <a:off x="4190069" y="1818852"/>
            <a:ext cx="603504" cy="603504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lang="ru-RU" sz="105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21" name="Рисунок 4"/>
          <p:cNvSpPr>
            <a:spLocks noGrp="1"/>
          </p:cNvSpPr>
          <p:nvPr>
            <p:ph type="pic" sz="quarter" idx="27"/>
          </p:nvPr>
        </p:nvSpPr>
        <p:spPr>
          <a:xfrm>
            <a:off x="7913979" y="1818852"/>
            <a:ext cx="603504" cy="603504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lang="ru-RU" sz="105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25" name="Рисунок 4"/>
          <p:cNvSpPr>
            <a:spLocks noGrp="1"/>
          </p:cNvSpPr>
          <p:nvPr>
            <p:ph type="pic" sz="quarter" idx="28"/>
          </p:nvPr>
        </p:nvSpPr>
        <p:spPr>
          <a:xfrm>
            <a:off x="4190069" y="4281832"/>
            <a:ext cx="603504" cy="603504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lang="ru-RU" sz="105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26" name="Рисунок 4"/>
          <p:cNvSpPr>
            <a:spLocks noGrp="1"/>
          </p:cNvSpPr>
          <p:nvPr>
            <p:ph type="pic" sz="quarter" idx="29"/>
          </p:nvPr>
        </p:nvSpPr>
        <p:spPr>
          <a:xfrm>
            <a:off x="7908115" y="4294030"/>
            <a:ext cx="603504" cy="603504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lang="ru-RU" sz="105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реимущества проду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Графический объект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Заголовок 2"/>
          <p:cNvSpPr>
            <a:spLocks noGrp="1"/>
          </p:cNvSpPr>
          <p:nvPr>
            <p:ph type="title" hasCustomPrompt="1"/>
          </p:nvPr>
        </p:nvSpPr>
        <p:spPr>
          <a:xfrm>
            <a:off x="3672555" y="1823626"/>
            <a:ext cx="4569572" cy="580029"/>
          </a:xfrm>
          <a:prstGeom prst="rect">
            <a:avLst/>
          </a:prstGeom>
        </p:spPr>
        <p:txBody>
          <a:bodyPr rtlCol="0"/>
          <a:lstStyle>
            <a:lvl1pPr>
              <a:defRPr lang="ru-RU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ru-RU" noProof="0" dirty="0"/>
              <a:t>Заголовок слайда</a:t>
            </a:r>
          </a:p>
        </p:txBody>
      </p:sp>
      <p:sp>
        <p:nvSpPr>
          <p:cNvPr id="27" name="Текст 14"/>
          <p:cNvSpPr>
            <a:spLocks noGrp="1"/>
          </p:cNvSpPr>
          <p:nvPr>
            <p:ph type="body" sz="quarter" idx="22" hasCustomPrompt="1"/>
          </p:nvPr>
        </p:nvSpPr>
        <p:spPr>
          <a:xfrm>
            <a:off x="2956595" y="2807310"/>
            <a:ext cx="5824073" cy="1940149"/>
          </a:xfrm>
          <a:prstGeom prst="rect">
            <a:avLst/>
          </a:prstGeom>
        </p:spPr>
        <p:txBody>
          <a:bodyPr rtlCol="0" anchor="t"/>
          <a:lstStyle>
            <a:lvl1pPr marL="0" indent="0" algn="ctr">
              <a:lnSpc>
                <a:spcPct val="200000"/>
              </a:lnSpc>
              <a:spcBef>
                <a:spcPts val="0"/>
              </a:spcBef>
              <a:buNone/>
              <a:defRPr lang="ru-RU" sz="1800" cap="none" spc="20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Заголовок слайда</a:t>
            </a:r>
          </a:p>
        </p:txBody>
      </p:sp>
      <p:sp>
        <p:nvSpPr>
          <p:cNvPr id="18" name="Нижний колонтитул 15"/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900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ru-RU" dirty="0"/>
              <a:t>ЗАГОЛОВОК ПРЕЗЕНТАЦИИ</a:t>
            </a:r>
          </a:p>
        </p:txBody>
      </p:sp>
      <p:sp>
        <p:nvSpPr>
          <p:cNvPr id="19" name="Номер слайда 16"/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1600">
                <a:solidFill>
                  <a:schemeClr val="accent6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>
              <a:defRPr lang="ru-RU"/>
            </a:pPr>
            <a:fld id="{8D1FC6F8-0BCD-47E9-9C64-690771D9C143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20" name="Дата 14"/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ru-RU" sz="900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ru-RU"/>
            </a:pPr>
            <a:r>
              <a:rPr lang="ru-RU" cap="all" dirty="0"/>
              <a:t>21 мая 20</a:t>
            </a:r>
            <a:r>
              <a:rPr lang="en-US" cap="all" dirty="0"/>
              <a:t>XX</a:t>
            </a: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-разделител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Графический объект 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5425440" y="2741026"/>
            <a:ext cx="5002478" cy="2357066"/>
          </a:xfrm>
          <a:prstGeom prst="rect">
            <a:avLst/>
          </a:prstGeom>
        </p:spPr>
        <p:txBody>
          <a:bodyPr rtlCol="0"/>
          <a:lstStyle>
            <a:lvl1pPr algn="ctr">
              <a:defRPr lang="ru-RU" sz="4800" b="1" cap="all" spc="4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ru-RU" noProof="0" dirty="0"/>
              <a:t>Заголовок слайда</a:t>
            </a: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изнес-модел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Графический объект 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Заголовок 15"/>
          <p:cNvSpPr>
            <a:spLocks noGrp="1"/>
          </p:cNvSpPr>
          <p:nvPr>
            <p:ph type="title" hasCustomPrompt="1"/>
          </p:nvPr>
        </p:nvSpPr>
        <p:spPr>
          <a:xfrm>
            <a:off x="965511" y="760406"/>
            <a:ext cx="5424988" cy="579245"/>
          </a:xfrm>
          <a:prstGeom prst="rect">
            <a:avLst/>
          </a:prstGeom>
        </p:spPr>
        <p:txBody>
          <a:bodyPr rtlCol="0"/>
          <a:lstStyle>
            <a:lvl1pPr>
              <a:defRPr lang="ru-RU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ru-RU" noProof="0" dirty="0"/>
              <a:t>Заголовок слайда</a:t>
            </a:r>
          </a:p>
        </p:txBody>
      </p:sp>
      <p:sp>
        <p:nvSpPr>
          <p:cNvPr id="10" name="Текст 14"/>
          <p:cNvSpPr>
            <a:spLocks noGrp="1"/>
          </p:cNvSpPr>
          <p:nvPr>
            <p:ph type="body" sz="quarter" idx="12" hasCustomPrompt="1"/>
          </p:nvPr>
        </p:nvSpPr>
        <p:spPr>
          <a:xfrm>
            <a:off x="965511" y="3417877"/>
            <a:ext cx="2806280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ru-RU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Заголовок слайда</a:t>
            </a:r>
          </a:p>
        </p:txBody>
      </p:sp>
      <p:sp>
        <p:nvSpPr>
          <p:cNvPr id="11" name="Текст 14"/>
          <p:cNvSpPr>
            <a:spLocks noGrp="1"/>
          </p:cNvSpPr>
          <p:nvPr>
            <p:ph type="body" sz="quarter" idx="13" hasCustomPrompt="1"/>
          </p:nvPr>
        </p:nvSpPr>
        <p:spPr>
          <a:xfrm>
            <a:off x="965511" y="3766050"/>
            <a:ext cx="2806280" cy="114894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12" name="Текст 14"/>
          <p:cNvSpPr>
            <a:spLocks noGrp="1"/>
          </p:cNvSpPr>
          <p:nvPr>
            <p:ph type="body" sz="quarter" idx="14" hasCustomPrompt="1"/>
          </p:nvPr>
        </p:nvSpPr>
        <p:spPr>
          <a:xfrm>
            <a:off x="4514520" y="3400925"/>
            <a:ext cx="2806280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ru-RU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Заголовок слайда</a:t>
            </a:r>
          </a:p>
        </p:txBody>
      </p:sp>
      <p:sp>
        <p:nvSpPr>
          <p:cNvPr id="13" name="Текст 14"/>
          <p:cNvSpPr>
            <a:spLocks noGrp="1"/>
          </p:cNvSpPr>
          <p:nvPr>
            <p:ph type="body" sz="quarter" idx="15" hasCustomPrompt="1"/>
          </p:nvPr>
        </p:nvSpPr>
        <p:spPr>
          <a:xfrm>
            <a:off x="4514520" y="3749098"/>
            <a:ext cx="2806280" cy="114894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14" name="Текст 14"/>
          <p:cNvSpPr>
            <a:spLocks noGrp="1"/>
          </p:cNvSpPr>
          <p:nvPr>
            <p:ph type="body" sz="quarter" idx="16" hasCustomPrompt="1"/>
          </p:nvPr>
        </p:nvSpPr>
        <p:spPr>
          <a:xfrm>
            <a:off x="8063529" y="3400925"/>
            <a:ext cx="2692240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ru-RU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Заголовок слайда</a:t>
            </a:r>
          </a:p>
        </p:txBody>
      </p:sp>
      <p:sp>
        <p:nvSpPr>
          <p:cNvPr id="15" name="Текст 14"/>
          <p:cNvSpPr>
            <a:spLocks noGrp="1"/>
          </p:cNvSpPr>
          <p:nvPr>
            <p:ph type="body" sz="quarter" idx="17" hasCustomPrompt="1"/>
          </p:nvPr>
        </p:nvSpPr>
        <p:spPr>
          <a:xfrm>
            <a:off x="8063529" y="3749098"/>
            <a:ext cx="2692240" cy="114894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20" name="Нижний колонтитул 15"/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900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ru-RU" dirty="0"/>
              <a:t>ЗАГОЛОВОК ПРЕЗЕНТАЦИИ</a:t>
            </a:r>
          </a:p>
        </p:txBody>
      </p:sp>
      <p:sp>
        <p:nvSpPr>
          <p:cNvPr id="21" name="Номер слайда 16"/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1600">
                <a:solidFill>
                  <a:schemeClr val="accent6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>
              <a:defRPr lang="ru-RU"/>
            </a:pPr>
            <a:fld id="{8D1FC6F8-0BCD-47E9-9C64-690771D9C143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22" name="Дата 14"/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ru-RU" sz="900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ru-RU"/>
            </a:pPr>
            <a:r>
              <a:rPr lang="ru-RU" cap="all" dirty="0"/>
              <a:t>21 мая 20</a:t>
            </a:r>
            <a:r>
              <a:rPr lang="en-US" cap="all" dirty="0"/>
              <a:t>XX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роблем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Графический объект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Заголовок 2"/>
          <p:cNvSpPr>
            <a:spLocks noGrp="1"/>
          </p:cNvSpPr>
          <p:nvPr>
            <p:ph type="title" hasCustomPrompt="1"/>
          </p:nvPr>
        </p:nvSpPr>
        <p:spPr>
          <a:xfrm>
            <a:off x="4187069" y="695093"/>
            <a:ext cx="4919354" cy="667498"/>
          </a:xfrm>
          <a:prstGeom prst="rect">
            <a:avLst/>
          </a:prstGeom>
        </p:spPr>
        <p:txBody>
          <a:bodyPr rtlCol="0"/>
          <a:lstStyle>
            <a:lvl1pPr>
              <a:defRPr lang="ru-RU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ru-RU" noProof="0" dirty="0"/>
              <a:t>Заголовок слайда</a:t>
            </a:r>
          </a:p>
        </p:txBody>
      </p:sp>
      <p:sp>
        <p:nvSpPr>
          <p:cNvPr id="26" name="Текст 14"/>
          <p:cNvSpPr>
            <a:spLocks noGrp="1"/>
          </p:cNvSpPr>
          <p:nvPr>
            <p:ph type="body" sz="quarter" idx="22" hasCustomPrompt="1"/>
          </p:nvPr>
        </p:nvSpPr>
        <p:spPr>
          <a:xfrm>
            <a:off x="4199594" y="1873815"/>
            <a:ext cx="2556579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lang="ru-RU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Заголовок слайда</a:t>
            </a:r>
          </a:p>
        </p:txBody>
      </p:sp>
      <p:sp>
        <p:nvSpPr>
          <p:cNvPr id="18" name="Текст 14"/>
          <p:cNvSpPr>
            <a:spLocks noGrp="1"/>
          </p:cNvSpPr>
          <p:nvPr>
            <p:ph type="body" sz="quarter" idx="15" hasCustomPrompt="1"/>
          </p:nvPr>
        </p:nvSpPr>
        <p:spPr>
          <a:xfrm>
            <a:off x="4199595" y="2178444"/>
            <a:ext cx="2556579" cy="1328236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15" name="Текст 14"/>
          <p:cNvSpPr>
            <a:spLocks noGrp="1"/>
          </p:cNvSpPr>
          <p:nvPr>
            <p:ph type="body" sz="quarter" idx="12" hasCustomPrompt="1"/>
          </p:nvPr>
        </p:nvSpPr>
        <p:spPr>
          <a:xfrm>
            <a:off x="7538997" y="1873815"/>
            <a:ext cx="2556578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lang="ru-RU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Заголовок слайда</a:t>
            </a:r>
          </a:p>
        </p:txBody>
      </p:sp>
      <p:sp>
        <p:nvSpPr>
          <p:cNvPr id="16" name="Текст 14"/>
          <p:cNvSpPr>
            <a:spLocks noGrp="1"/>
          </p:cNvSpPr>
          <p:nvPr>
            <p:ph type="body" sz="quarter" idx="13" hasCustomPrompt="1"/>
          </p:nvPr>
        </p:nvSpPr>
        <p:spPr>
          <a:xfrm>
            <a:off x="7538997" y="2178444"/>
            <a:ext cx="2556578" cy="1291081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30" name="Текст 14"/>
          <p:cNvSpPr>
            <a:spLocks noGrp="1"/>
          </p:cNvSpPr>
          <p:nvPr>
            <p:ph type="body" sz="quarter" idx="24" hasCustomPrompt="1"/>
          </p:nvPr>
        </p:nvSpPr>
        <p:spPr>
          <a:xfrm>
            <a:off x="4199595" y="4071261"/>
            <a:ext cx="2556577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lang="ru-RU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Заголовок слайда</a:t>
            </a:r>
          </a:p>
        </p:txBody>
      </p:sp>
      <p:sp>
        <p:nvSpPr>
          <p:cNvPr id="22" name="Текст 14"/>
          <p:cNvSpPr>
            <a:spLocks noGrp="1"/>
          </p:cNvSpPr>
          <p:nvPr>
            <p:ph type="body" sz="quarter" idx="19" hasCustomPrompt="1"/>
          </p:nvPr>
        </p:nvSpPr>
        <p:spPr>
          <a:xfrm>
            <a:off x="4199596" y="4383943"/>
            <a:ext cx="2556577" cy="1328236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29" name="Текст 14"/>
          <p:cNvSpPr>
            <a:spLocks noGrp="1"/>
          </p:cNvSpPr>
          <p:nvPr>
            <p:ph type="body" sz="quarter" idx="23" hasCustomPrompt="1"/>
          </p:nvPr>
        </p:nvSpPr>
        <p:spPr>
          <a:xfrm>
            <a:off x="7538997" y="4071261"/>
            <a:ext cx="2556578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lang="ru-RU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Заголовок слайда</a:t>
            </a:r>
          </a:p>
        </p:txBody>
      </p:sp>
      <p:sp>
        <p:nvSpPr>
          <p:cNvPr id="20" name="Текст 14"/>
          <p:cNvSpPr>
            <a:spLocks noGrp="1"/>
          </p:cNvSpPr>
          <p:nvPr>
            <p:ph type="body" sz="quarter" idx="17" hasCustomPrompt="1"/>
          </p:nvPr>
        </p:nvSpPr>
        <p:spPr>
          <a:xfrm>
            <a:off x="7538997" y="4375890"/>
            <a:ext cx="2556578" cy="1291081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41" name="Нижний колонтитул 15"/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900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ru-RU" dirty="0"/>
              <a:t>ЗАГОЛОВОК ПРЕЗЕНТАЦИИ</a:t>
            </a:r>
          </a:p>
        </p:txBody>
      </p:sp>
      <p:sp>
        <p:nvSpPr>
          <p:cNvPr id="42" name="Номер слайда 16"/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1600">
                <a:solidFill>
                  <a:schemeClr val="accent6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>
              <a:defRPr lang="ru-RU"/>
            </a:pPr>
            <a:fld id="{8D1FC6F8-0BCD-47E9-9C64-690771D9C143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43" name="Дата 14"/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ru-RU" sz="900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ru-RU"/>
            </a:pPr>
            <a:r>
              <a:rPr lang="ru-RU" cap="all" dirty="0"/>
              <a:t>21 мая 20</a:t>
            </a:r>
            <a:r>
              <a:rPr lang="en-US" cap="all" dirty="0"/>
              <a:t>XX</a:t>
            </a: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бзор рыночных возможносте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Графический объект 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5029799" y="1380501"/>
            <a:ext cx="5097428" cy="991689"/>
          </a:xfrm>
          <a:prstGeom prst="rect">
            <a:avLst/>
          </a:prstGeom>
        </p:spPr>
        <p:txBody>
          <a:bodyPr rtlCol="0"/>
          <a:lstStyle>
            <a:lvl1pPr algn="ctr">
              <a:defRPr lang="ru-RU" sz="2800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ru-RU" noProof="0" dirty="0"/>
              <a:t>Заголовок слайда</a:t>
            </a:r>
          </a:p>
        </p:txBody>
      </p:sp>
      <p:sp>
        <p:nvSpPr>
          <p:cNvPr id="10" name="Текст 10"/>
          <p:cNvSpPr>
            <a:spLocks noGrp="1"/>
          </p:cNvSpPr>
          <p:nvPr>
            <p:ph type="body" sz="quarter" idx="14" hasCustomPrompt="1"/>
          </p:nvPr>
        </p:nvSpPr>
        <p:spPr>
          <a:xfrm>
            <a:off x="692337" y="3400981"/>
            <a:ext cx="2693128" cy="991689"/>
          </a:xfrm>
          <a:prstGeom prst="rect">
            <a:avLst/>
          </a:prstGeom>
        </p:spPr>
        <p:txBody>
          <a:bodyPr rtlCol="0" anchor="b"/>
          <a:lstStyle>
            <a:lvl1pPr marL="0" indent="0" algn="l">
              <a:buNone/>
              <a:defRPr lang="ru-RU" sz="5400" b="1" kern="0" cap="all" spc="4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Добавить заголовок</a:t>
            </a:r>
          </a:p>
        </p:txBody>
      </p:sp>
      <p:sp>
        <p:nvSpPr>
          <p:cNvPr id="13" name="Текст 14"/>
          <p:cNvSpPr>
            <a:spLocks noGrp="1"/>
          </p:cNvSpPr>
          <p:nvPr>
            <p:ph type="body" sz="quarter" idx="20" hasCustomPrompt="1"/>
          </p:nvPr>
        </p:nvSpPr>
        <p:spPr>
          <a:xfrm>
            <a:off x="692336" y="4670980"/>
            <a:ext cx="2693129" cy="1151633"/>
          </a:xfrm>
          <a:prstGeom prst="rect">
            <a:avLst/>
          </a:prstGeom>
        </p:spPr>
        <p:txBody>
          <a:bodyPr rtlCol="0"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Добавьте текст сюда</a:t>
            </a:r>
          </a:p>
        </p:txBody>
      </p:sp>
      <p:sp>
        <p:nvSpPr>
          <p:cNvPr id="25" name="Текст 10"/>
          <p:cNvSpPr>
            <a:spLocks noGrp="1"/>
          </p:cNvSpPr>
          <p:nvPr>
            <p:ph type="body" sz="quarter" idx="24" hasCustomPrompt="1"/>
          </p:nvPr>
        </p:nvSpPr>
        <p:spPr>
          <a:xfrm>
            <a:off x="3587933" y="3400981"/>
            <a:ext cx="2693128" cy="991689"/>
          </a:xfrm>
          <a:prstGeom prst="rect">
            <a:avLst/>
          </a:prstGeom>
        </p:spPr>
        <p:txBody>
          <a:bodyPr rtlCol="0" anchor="b"/>
          <a:lstStyle>
            <a:lvl1pPr marL="0" indent="0" algn="l">
              <a:buNone/>
              <a:defRPr lang="ru-RU" sz="5400" b="1" kern="0" cap="all" spc="4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Добавить заголовок</a:t>
            </a:r>
          </a:p>
        </p:txBody>
      </p:sp>
      <p:sp>
        <p:nvSpPr>
          <p:cNvPr id="33" name="Текст 14"/>
          <p:cNvSpPr>
            <a:spLocks noGrp="1"/>
          </p:cNvSpPr>
          <p:nvPr>
            <p:ph type="body" sz="quarter" idx="21" hasCustomPrompt="1"/>
          </p:nvPr>
        </p:nvSpPr>
        <p:spPr>
          <a:xfrm>
            <a:off x="3587931" y="4670980"/>
            <a:ext cx="2693129" cy="1151633"/>
          </a:xfrm>
          <a:prstGeom prst="rect">
            <a:avLst/>
          </a:prstGeom>
        </p:spPr>
        <p:txBody>
          <a:bodyPr rtlCol="0"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Добавьте текст сюда</a:t>
            </a:r>
          </a:p>
        </p:txBody>
      </p:sp>
      <p:sp>
        <p:nvSpPr>
          <p:cNvPr id="27" name="Текст 10"/>
          <p:cNvSpPr>
            <a:spLocks noGrp="1"/>
          </p:cNvSpPr>
          <p:nvPr>
            <p:ph type="body" sz="quarter" idx="25" hasCustomPrompt="1"/>
          </p:nvPr>
        </p:nvSpPr>
        <p:spPr>
          <a:xfrm>
            <a:off x="6483530" y="3400981"/>
            <a:ext cx="2693128" cy="991689"/>
          </a:xfrm>
          <a:prstGeom prst="rect">
            <a:avLst/>
          </a:prstGeom>
        </p:spPr>
        <p:txBody>
          <a:bodyPr rtlCol="0" anchor="b"/>
          <a:lstStyle>
            <a:lvl1pPr marL="0" indent="0" algn="l">
              <a:buNone/>
              <a:defRPr lang="ru-RU" sz="5400" b="1" kern="0" cap="all" spc="4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Добавить заголовок</a:t>
            </a:r>
          </a:p>
        </p:txBody>
      </p:sp>
      <p:sp>
        <p:nvSpPr>
          <p:cNvPr id="36" name="Текст 14"/>
          <p:cNvSpPr>
            <a:spLocks noGrp="1"/>
          </p:cNvSpPr>
          <p:nvPr>
            <p:ph type="body" sz="quarter" idx="23" hasCustomPrompt="1"/>
          </p:nvPr>
        </p:nvSpPr>
        <p:spPr>
          <a:xfrm>
            <a:off x="6483528" y="4670980"/>
            <a:ext cx="2693129" cy="1151633"/>
          </a:xfrm>
          <a:prstGeom prst="rect">
            <a:avLst/>
          </a:prstGeom>
        </p:spPr>
        <p:txBody>
          <a:bodyPr rtlCol="0"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Добавьте текст сюда</a:t>
            </a:r>
          </a:p>
        </p:txBody>
      </p:sp>
      <p:sp>
        <p:nvSpPr>
          <p:cNvPr id="20" name="Нижний колонтитул 15"/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r>
              <a:rPr lang="ru-RU" dirty="0"/>
              <a:t>ЗАГОЛОВОК ПРЕЗЕНТАЦИИ</a:t>
            </a:r>
          </a:p>
        </p:txBody>
      </p:sp>
      <p:sp>
        <p:nvSpPr>
          <p:cNvPr id="21" name="Номер слайда 16"/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  <a:cs typeface="+mn-cs"/>
              </a:defRPr>
            </a:lvl1pPr>
          </a:lstStyle>
          <a:p>
            <a:pPr>
              <a:defRPr lang="ru-RU"/>
            </a:pPr>
            <a:fld id="{8D1FC6F8-0BCD-47E9-9C64-690771D9C143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22" name="Дата 14"/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ru-RU"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pPr>
              <a:defRPr lang="ru-RU"/>
            </a:pPr>
            <a:r>
              <a:rPr lang="ru-RU" cap="all" dirty="0"/>
              <a:t>21 мая 20</a:t>
            </a:r>
            <a:r>
              <a:rPr lang="en-US" cap="all" dirty="0"/>
              <a:t>XX</a:t>
            </a: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равнение рыночных возможносте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Графический объект 3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5029799" y="1377876"/>
            <a:ext cx="5097428" cy="918377"/>
          </a:xfrm>
          <a:prstGeom prst="rect">
            <a:avLst/>
          </a:prstGeom>
        </p:spPr>
        <p:txBody>
          <a:bodyPr rtlCol="0"/>
          <a:lstStyle>
            <a:lvl1pPr algn="ctr">
              <a:defRPr lang="ru-RU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ru-RU" noProof="0" dirty="0"/>
              <a:t>Заголовок слайда</a:t>
            </a:r>
          </a:p>
        </p:txBody>
      </p:sp>
      <p:sp>
        <p:nvSpPr>
          <p:cNvPr id="25" name="Текст 10"/>
          <p:cNvSpPr>
            <a:spLocks noGrp="1"/>
          </p:cNvSpPr>
          <p:nvPr>
            <p:ph type="body" sz="quarter" idx="14" hasCustomPrompt="1"/>
          </p:nvPr>
        </p:nvSpPr>
        <p:spPr>
          <a:xfrm>
            <a:off x="2535012" y="2724048"/>
            <a:ext cx="1786461" cy="1072345"/>
          </a:xfrm>
          <a:prstGeom prst="rect">
            <a:avLst/>
          </a:prstGeom>
        </p:spPr>
        <p:txBody>
          <a:bodyPr rtlCol="0" anchor="ctr"/>
          <a:lstStyle>
            <a:lvl1pPr marL="0" indent="0" algn="l">
              <a:buNone/>
              <a:defRPr lang="ru-RU" sz="5400" b="1" cap="all" spc="4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текст</a:t>
            </a:r>
          </a:p>
        </p:txBody>
      </p:sp>
      <p:sp>
        <p:nvSpPr>
          <p:cNvPr id="26" name="Текст 14"/>
          <p:cNvSpPr>
            <a:spLocks noGrp="1"/>
          </p:cNvSpPr>
          <p:nvPr>
            <p:ph type="body" sz="quarter" idx="19" hasCustomPrompt="1"/>
          </p:nvPr>
        </p:nvSpPr>
        <p:spPr>
          <a:xfrm>
            <a:off x="4267209" y="2930881"/>
            <a:ext cx="3639904" cy="387746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ru-RU" sz="1800" cap="none" spc="20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Добавить подзаголовок</a:t>
            </a:r>
          </a:p>
        </p:txBody>
      </p:sp>
      <p:sp>
        <p:nvSpPr>
          <p:cNvPr id="27" name="Текст 14"/>
          <p:cNvSpPr>
            <a:spLocks noGrp="1"/>
          </p:cNvSpPr>
          <p:nvPr>
            <p:ph type="body" sz="quarter" idx="20" hasCustomPrompt="1"/>
          </p:nvPr>
        </p:nvSpPr>
        <p:spPr>
          <a:xfrm>
            <a:off x="4267209" y="3282057"/>
            <a:ext cx="3639904" cy="481781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ru-RU" sz="1400" cap="none" spc="20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Добавить подзаголовок</a:t>
            </a:r>
          </a:p>
        </p:txBody>
      </p:sp>
      <p:sp>
        <p:nvSpPr>
          <p:cNvPr id="28" name="Текст 10"/>
          <p:cNvSpPr>
            <a:spLocks noGrp="1"/>
          </p:cNvSpPr>
          <p:nvPr>
            <p:ph type="body" sz="quarter" idx="21" hasCustomPrompt="1"/>
          </p:nvPr>
        </p:nvSpPr>
        <p:spPr>
          <a:xfrm>
            <a:off x="2535012" y="3882118"/>
            <a:ext cx="1786461" cy="1072345"/>
          </a:xfrm>
          <a:prstGeom prst="rect">
            <a:avLst/>
          </a:prstGeom>
        </p:spPr>
        <p:txBody>
          <a:bodyPr rtlCol="0" anchor="ctr"/>
          <a:lstStyle>
            <a:lvl1pPr marL="0" indent="0" algn="l">
              <a:buNone/>
              <a:defRPr lang="ru-RU" sz="5400" b="1" cap="all" spc="4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текст</a:t>
            </a:r>
          </a:p>
        </p:txBody>
      </p:sp>
      <p:sp>
        <p:nvSpPr>
          <p:cNvPr id="29" name="Текст 14"/>
          <p:cNvSpPr>
            <a:spLocks noGrp="1"/>
          </p:cNvSpPr>
          <p:nvPr>
            <p:ph type="body" sz="quarter" idx="22" hasCustomPrompt="1"/>
          </p:nvPr>
        </p:nvSpPr>
        <p:spPr>
          <a:xfrm>
            <a:off x="4267209" y="4097257"/>
            <a:ext cx="3639905" cy="387746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ru-RU" sz="1800" cap="none" spc="20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Добавить подзаголовок</a:t>
            </a:r>
          </a:p>
        </p:txBody>
      </p:sp>
      <p:sp>
        <p:nvSpPr>
          <p:cNvPr id="30" name="Текст 14"/>
          <p:cNvSpPr>
            <a:spLocks noGrp="1"/>
          </p:cNvSpPr>
          <p:nvPr>
            <p:ph type="body" sz="quarter" idx="23" hasCustomPrompt="1"/>
          </p:nvPr>
        </p:nvSpPr>
        <p:spPr>
          <a:xfrm>
            <a:off x="4267209" y="4448433"/>
            <a:ext cx="3639905" cy="481781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ru-RU" sz="1400" cap="none" spc="20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Добавить подзаголовок</a:t>
            </a:r>
          </a:p>
        </p:txBody>
      </p:sp>
      <p:sp>
        <p:nvSpPr>
          <p:cNvPr id="31" name="Текст 10"/>
          <p:cNvSpPr>
            <a:spLocks noGrp="1"/>
          </p:cNvSpPr>
          <p:nvPr>
            <p:ph type="body" sz="quarter" idx="24" hasCustomPrompt="1"/>
          </p:nvPr>
        </p:nvSpPr>
        <p:spPr>
          <a:xfrm>
            <a:off x="2535012" y="5046627"/>
            <a:ext cx="1786461" cy="1072345"/>
          </a:xfrm>
          <a:prstGeom prst="rect">
            <a:avLst/>
          </a:prstGeom>
        </p:spPr>
        <p:txBody>
          <a:bodyPr rtlCol="0" anchor="ctr"/>
          <a:lstStyle>
            <a:lvl1pPr marL="0" indent="0" algn="l">
              <a:buNone/>
              <a:defRPr lang="ru-RU" sz="5400" b="1" cap="all" spc="4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текст</a:t>
            </a:r>
          </a:p>
        </p:txBody>
      </p:sp>
      <p:sp>
        <p:nvSpPr>
          <p:cNvPr id="32" name="Текст 14"/>
          <p:cNvSpPr>
            <a:spLocks noGrp="1"/>
          </p:cNvSpPr>
          <p:nvPr>
            <p:ph type="body" sz="quarter" idx="25" hasCustomPrompt="1"/>
          </p:nvPr>
        </p:nvSpPr>
        <p:spPr>
          <a:xfrm>
            <a:off x="4258730" y="5267189"/>
            <a:ext cx="3639905" cy="387746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ru-RU" sz="1800" cap="none" spc="20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Добавить подзаголовок</a:t>
            </a:r>
          </a:p>
        </p:txBody>
      </p:sp>
      <p:sp>
        <p:nvSpPr>
          <p:cNvPr id="33" name="Текст 14"/>
          <p:cNvSpPr>
            <a:spLocks noGrp="1"/>
          </p:cNvSpPr>
          <p:nvPr>
            <p:ph type="body" sz="quarter" idx="26" hasCustomPrompt="1"/>
          </p:nvPr>
        </p:nvSpPr>
        <p:spPr>
          <a:xfrm>
            <a:off x="4258730" y="5618365"/>
            <a:ext cx="3639905" cy="481781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ru-RU" sz="1400" cap="none" spc="20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Добавить подзаголовок</a:t>
            </a:r>
          </a:p>
        </p:txBody>
      </p:sp>
      <p:sp>
        <p:nvSpPr>
          <p:cNvPr id="21" name="Нижний колонтитул 15"/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r>
              <a:rPr lang="ru-RU" dirty="0"/>
              <a:t>ЗАГОЛОВОК ПРЕЗЕНТАЦИИ</a:t>
            </a:r>
          </a:p>
        </p:txBody>
      </p:sp>
      <p:sp>
        <p:nvSpPr>
          <p:cNvPr id="22" name="Номер слайда 16"/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  <a:cs typeface="+mn-cs"/>
              </a:defRPr>
            </a:lvl1pPr>
          </a:lstStyle>
          <a:p>
            <a:pPr>
              <a:defRPr lang="ru-RU"/>
            </a:pPr>
            <a:fld id="{8D1FC6F8-0BCD-47E9-9C64-690771D9C143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23" name="Дата 14"/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ru-RU"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pPr>
              <a:defRPr lang="ru-RU"/>
            </a:pPr>
            <a:r>
              <a:rPr lang="ru-RU" cap="all" dirty="0"/>
              <a:t>21 мая 20</a:t>
            </a:r>
            <a:r>
              <a:rPr lang="en-US" cap="all" dirty="0"/>
              <a:t>XX</a:t>
            </a: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Наши конкурен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Графический объект 3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2434082" y="2232234"/>
            <a:ext cx="7323836" cy="743753"/>
          </a:xfrm>
          <a:prstGeom prst="rect">
            <a:avLst/>
          </a:prstGeom>
        </p:spPr>
        <p:txBody>
          <a:bodyPr rtlCol="0"/>
          <a:lstStyle>
            <a:lvl1pPr algn="ctr">
              <a:defRPr lang="ru-RU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ru-RU" noProof="0" dirty="0"/>
              <a:t>Заголовок слайда</a:t>
            </a:r>
          </a:p>
        </p:txBody>
      </p:sp>
      <p:sp>
        <p:nvSpPr>
          <p:cNvPr id="24" name="Текст 14"/>
          <p:cNvSpPr>
            <a:spLocks noGrp="1"/>
          </p:cNvSpPr>
          <p:nvPr>
            <p:ph type="body" sz="quarter" idx="19" hasCustomPrompt="1"/>
          </p:nvPr>
        </p:nvSpPr>
        <p:spPr>
          <a:xfrm>
            <a:off x="1469369" y="3317783"/>
            <a:ext cx="4172533" cy="274650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ru-RU" sz="16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Добавить подзаголовок</a:t>
            </a:r>
          </a:p>
        </p:txBody>
      </p:sp>
      <p:sp>
        <p:nvSpPr>
          <p:cNvPr id="25" name="Текст 14"/>
          <p:cNvSpPr>
            <a:spLocks noGrp="1"/>
          </p:cNvSpPr>
          <p:nvPr>
            <p:ph type="body" sz="quarter" idx="20" hasCustomPrompt="1"/>
          </p:nvPr>
        </p:nvSpPr>
        <p:spPr>
          <a:xfrm>
            <a:off x="1469369" y="3651424"/>
            <a:ext cx="4172533" cy="2329657"/>
          </a:xfrm>
          <a:prstGeom prst="rect">
            <a:avLst/>
          </a:prstGeom>
        </p:spPr>
        <p:txBody>
          <a:bodyPr rtlCol="0"/>
          <a:lstStyle>
            <a:lvl1pPr marL="0" indent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chemeClr val="accent6"/>
              </a:buClr>
              <a:buFont typeface="Courier New" panose="02070309020205020404" pitchFamily="49" charset="0"/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Добавьте текст сюда</a:t>
            </a:r>
          </a:p>
        </p:txBody>
      </p:sp>
      <p:sp>
        <p:nvSpPr>
          <p:cNvPr id="26" name="Текст 14"/>
          <p:cNvSpPr>
            <a:spLocks noGrp="1"/>
          </p:cNvSpPr>
          <p:nvPr>
            <p:ph type="body" sz="quarter" idx="21" hasCustomPrompt="1"/>
          </p:nvPr>
        </p:nvSpPr>
        <p:spPr>
          <a:xfrm>
            <a:off x="6672448" y="3317783"/>
            <a:ext cx="4172533" cy="274650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ru-RU" sz="16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Добавить подзаголовок</a:t>
            </a:r>
          </a:p>
        </p:txBody>
      </p:sp>
      <p:sp>
        <p:nvSpPr>
          <p:cNvPr id="27" name="Текст 14"/>
          <p:cNvSpPr>
            <a:spLocks noGrp="1"/>
          </p:cNvSpPr>
          <p:nvPr>
            <p:ph type="body" sz="quarter" idx="22" hasCustomPrompt="1"/>
          </p:nvPr>
        </p:nvSpPr>
        <p:spPr>
          <a:xfrm>
            <a:off x="6672448" y="3651424"/>
            <a:ext cx="4172533" cy="2329657"/>
          </a:xfrm>
          <a:prstGeom prst="rect">
            <a:avLst/>
          </a:prstGeom>
        </p:spPr>
        <p:txBody>
          <a:bodyPr rtlCol="0"/>
          <a:lstStyle>
            <a:lvl1pPr marL="0" indent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chemeClr val="accent6"/>
              </a:buClr>
              <a:buFont typeface="Courier New" panose="02070309020205020404" pitchFamily="49" charset="0"/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Добавьте текст сюда</a:t>
            </a:r>
          </a:p>
        </p:txBody>
      </p:sp>
      <p:sp>
        <p:nvSpPr>
          <p:cNvPr id="21" name="Нижний колонтитул 15"/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900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ru-RU" dirty="0"/>
              <a:t>ЗАГОЛОВОК ПРЕЗЕНТАЦИИ</a:t>
            </a:r>
          </a:p>
        </p:txBody>
      </p:sp>
      <p:sp>
        <p:nvSpPr>
          <p:cNvPr id="22" name="Номер слайда 16"/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1600">
                <a:solidFill>
                  <a:schemeClr val="accent6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>
              <a:defRPr lang="ru-RU"/>
            </a:pPr>
            <a:fld id="{8D1FC6F8-0BCD-47E9-9C64-690771D9C143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23" name="Дата 14"/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ru-RU" sz="900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ru-RU"/>
            </a:pPr>
            <a:r>
              <a:rPr lang="ru-RU" cap="all" dirty="0"/>
              <a:t>21 мая 20</a:t>
            </a:r>
            <a:r>
              <a:rPr lang="en-US" cap="all" dirty="0"/>
              <a:t>XX</a:t>
            </a: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Наши конкуренты, версия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Графический объект 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614107" y="501519"/>
            <a:ext cx="10515600" cy="492025"/>
          </a:xfrm>
          <a:prstGeom prst="rect">
            <a:avLst/>
          </a:prstGeom>
        </p:spPr>
        <p:txBody>
          <a:bodyPr rtlCol="0"/>
          <a:lstStyle>
            <a:lvl1pPr>
              <a:defRPr lang="ru-RU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ru-RU" noProof="0" dirty="0"/>
              <a:t>Заголовок слайда</a:t>
            </a:r>
          </a:p>
        </p:txBody>
      </p:sp>
      <p:sp>
        <p:nvSpPr>
          <p:cNvPr id="32" name="Текст 14"/>
          <p:cNvSpPr>
            <a:spLocks noGrp="1"/>
          </p:cNvSpPr>
          <p:nvPr>
            <p:ph type="body" sz="quarter" idx="15" hasCustomPrompt="1"/>
          </p:nvPr>
        </p:nvSpPr>
        <p:spPr>
          <a:xfrm>
            <a:off x="3927206" y="1599947"/>
            <a:ext cx="1706965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lang="ru-RU" sz="10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Щелкните, чтобы добавить имя</a:t>
            </a:r>
          </a:p>
        </p:txBody>
      </p:sp>
      <p:sp>
        <p:nvSpPr>
          <p:cNvPr id="40" name="Текст 14"/>
          <p:cNvSpPr>
            <a:spLocks noGrp="1"/>
          </p:cNvSpPr>
          <p:nvPr>
            <p:ph type="body" sz="quarter" idx="20" hasCustomPrompt="1"/>
          </p:nvPr>
        </p:nvSpPr>
        <p:spPr>
          <a:xfrm>
            <a:off x="2423421" y="2378452"/>
            <a:ext cx="1183179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lang="ru-RU" sz="1800" b="1" cap="all" spc="200" baseline="0">
                <a:solidFill>
                  <a:schemeClr val="accent3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Щелкните, чтобы добавить имя</a:t>
            </a:r>
          </a:p>
        </p:txBody>
      </p:sp>
      <p:sp>
        <p:nvSpPr>
          <p:cNvPr id="54" name="Текст 14"/>
          <p:cNvSpPr>
            <a:spLocks noGrp="1"/>
          </p:cNvSpPr>
          <p:nvPr>
            <p:ph type="body" sz="quarter" idx="26" hasCustomPrompt="1"/>
          </p:nvPr>
        </p:nvSpPr>
        <p:spPr>
          <a:xfrm>
            <a:off x="5443586" y="2129182"/>
            <a:ext cx="1706965" cy="104857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lang="ru-RU" sz="1600" b="1" cap="all" spc="2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Щелкните, чтобы добавить имя</a:t>
            </a:r>
          </a:p>
        </p:txBody>
      </p:sp>
      <p:sp>
        <p:nvSpPr>
          <p:cNvPr id="49" name="Текст 14"/>
          <p:cNvSpPr>
            <a:spLocks noGrp="1"/>
          </p:cNvSpPr>
          <p:nvPr>
            <p:ph type="body" sz="quarter" idx="25" hasCustomPrompt="1"/>
          </p:nvPr>
        </p:nvSpPr>
        <p:spPr>
          <a:xfrm>
            <a:off x="1234399" y="3528829"/>
            <a:ext cx="1209143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lang="ru-RU" sz="10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Щелкните, чтобы добавить имя</a:t>
            </a:r>
          </a:p>
        </p:txBody>
      </p:sp>
      <p:sp>
        <p:nvSpPr>
          <p:cNvPr id="38" name="Текст 14"/>
          <p:cNvSpPr>
            <a:spLocks noGrp="1"/>
          </p:cNvSpPr>
          <p:nvPr>
            <p:ph type="body" sz="quarter" idx="19" hasCustomPrompt="1"/>
          </p:nvPr>
        </p:nvSpPr>
        <p:spPr>
          <a:xfrm>
            <a:off x="7131018" y="3528829"/>
            <a:ext cx="1380681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lang="ru-RU" sz="10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Щелкните, чтобы добавить имя</a:t>
            </a:r>
          </a:p>
        </p:txBody>
      </p:sp>
      <p:sp>
        <p:nvSpPr>
          <p:cNvPr id="44" name="Текст 14"/>
          <p:cNvSpPr>
            <a:spLocks noGrp="1"/>
          </p:cNvSpPr>
          <p:nvPr>
            <p:ph type="body" sz="quarter" idx="22" hasCustomPrompt="1"/>
          </p:nvPr>
        </p:nvSpPr>
        <p:spPr>
          <a:xfrm>
            <a:off x="1322436" y="4634331"/>
            <a:ext cx="1183179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lang="ru-RU" sz="1800" b="1" cap="all" spc="2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Щелкните, чтобы добавить имя</a:t>
            </a:r>
          </a:p>
        </p:txBody>
      </p:sp>
      <p:sp>
        <p:nvSpPr>
          <p:cNvPr id="42" name="Текст 14"/>
          <p:cNvSpPr>
            <a:spLocks noGrp="1"/>
          </p:cNvSpPr>
          <p:nvPr>
            <p:ph type="body" sz="quarter" idx="21" hasCustomPrompt="1"/>
          </p:nvPr>
        </p:nvSpPr>
        <p:spPr>
          <a:xfrm>
            <a:off x="2859913" y="4459860"/>
            <a:ext cx="1183179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lang="ru-RU" sz="1800" b="1" cap="all" spc="200" baseline="0">
                <a:solidFill>
                  <a:schemeClr val="accent5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Щелкните, чтобы добавить имя</a:t>
            </a:r>
          </a:p>
        </p:txBody>
      </p:sp>
      <p:sp>
        <p:nvSpPr>
          <p:cNvPr id="46" name="Текст 14"/>
          <p:cNvSpPr>
            <a:spLocks noGrp="1"/>
          </p:cNvSpPr>
          <p:nvPr>
            <p:ph type="body" sz="quarter" idx="23" hasCustomPrompt="1"/>
          </p:nvPr>
        </p:nvSpPr>
        <p:spPr>
          <a:xfrm>
            <a:off x="5237403" y="4321788"/>
            <a:ext cx="1183179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lang="ru-RU" sz="1800" b="1" cap="all" spc="200" baseline="0">
                <a:solidFill>
                  <a:schemeClr val="accent6">
                    <a:lumMod val="7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Щелкните, чтобы добавить имя</a:t>
            </a:r>
          </a:p>
        </p:txBody>
      </p:sp>
      <p:sp>
        <p:nvSpPr>
          <p:cNvPr id="34" name="Текст 14"/>
          <p:cNvSpPr>
            <a:spLocks noGrp="1"/>
          </p:cNvSpPr>
          <p:nvPr>
            <p:ph type="body" sz="quarter" idx="17" hasCustomPrompt="1"/>
          </p:nvPr>
        </p:nvSpPr>
        <p:spPr>
          <a:xfrm>
            <a:off x="3927206" y="5468790"/>
            <a:ext cx="1706965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lang="ru-RU" sz="10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Щелкните, чтобы добавить имя</a:t>
            </a:r>
          </a:p>
        </p:txBody>
      </p:sp>
      <p:sp>
        <p:nvSpPr>
          <p:cNvPr id="48" name="Текст 14"/>
          <p:cNvSpPr>
            <a:spLocks noGrp="1"/>
          </p:cNvSpPr>
          <p:nvPr>
            <p:ph type="body" sz="quarter" idx="24" hasCustomPrompt="1"/>
          </p:nvPr>
        </p:nvSpPr>
        <p:spPr>
          <a:xfrm>
            <a:off x="6486546" y="5195673"/>
            <a:ext cx="1183179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lang="ru-RU" sz="1800" b="1" cap="all" spc="200" baseline="0">
                <a:solidFill>
                  <a:schemeClr val="bg1">
                    <a:lumMod val="7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Щелкните, чтобы добавить имя</a:t>
            </a:r>
          </a:p>
        </p:txBody>
      </p:sp>
      <p:cxnSp>
        <p:nvCxnSpPr>
          <p:cNvPr id="17" name="Прямая соединительная линия 16"/>
          <p:cNvCxnSpPr/>
          <p:nvPr userDrawn="1"/>
        </p:nvCxnSpPr>
        <p:spPr>
          <a:xfrm>
            <a:off x="2447369" y="3774842"/>
            <a:ext cx="4683649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Прямая соединительная линия 51"/>
          <p:cNvCxnSpPr/>
          <p:nvPr userDrawn="1"/>
        </p:nvCxnSpPr>
        <p:spPr>
          <a:xfrm flipV="1">
            <a:off x="4780689" y="2091972"/>
            <a:ext cx="4678" cy="3376818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Нижний колонтитул 15"/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r>
              <a:rPr lang="ru-RU" dirty="0"/>
              <a:t>ЗАГОЛОВОК ПРЕЗЕНТАЦИИ</a:t>
            </a:r>
          </a:p>
        </p:txBody>
      </p:sp>
      <p:sp>
        <p:nvSpPr>
          <p:cNvPr id="22" name="Номер слайда 16"/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160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  <a:cs typeface="+mn-cs"/>
              </a:defRPr>
            </a:lvl1pPr>
          </a:lstStyle>
          <a:p>
            <a:pPr>
              <a:defRPr lang="ru-RU"/>
            </a:pPr>
            <a:fld id="{8D1FC6F8-0BCD-47E9-9C64-690771D9C143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23" name="Дата 14"/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ru-RU"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pPr>
              <a:defRPr lang="ru-RU"/>
            </a:pPr>
            <a:r>
              <a:rPr lang="ru-RU" cap="all" dirty="0"/>
              <a:t>21 мая 20</a:t>
            </a:r>
            <a:r>
              <a:rPr lang="en-US" cap="all" dirty="0"/>
              <a:t>XX</a:t>
            </a: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тратегия развит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Графический объект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0" y="3371"/>
            <a:ext cx="12192000" cy="6858000"/>
          </a:xfrm>
          <a:prstGeom prst="rect">
            <a:avLst/>
          </a:prstGeom>
        </p:spPr>
      </p:pic>
      <p:sp>
        <p:nvSpPr>
          <p:cNvPr id="3" name="Заголовок 2"/>
          <p:cNvSpPr>
            <a:spLocks noGrp="1"/>
          </p:cNvSpPr>
          <p:nvPr>
            <p:ph type="title" hasCustomPrompt="1"/>
          </p:nvPr>
        </p:nvSpPr>
        <p:spPr>
          <a:xfrm>
            <a:off x="3294345" y="1158710"/>
            <a:ext cx="5611660" cy="677782"/>
          </a:xfrm>
          <a:prstGeom prst="rect">
            <a:avLst/>
          </a:prstGeom>
        </p:spPr>
        <p:txBody>
          <a:bodyPr rtlCol="0" anchor="b"/>
          <a:lstStyle>
            <a:lvl1pPr algn="ctr">
              <a:defRPr lang="ru-RU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ru-RU" noProof="0" dirty="0"/>
              <a:t>Заголовок слайда</a:t>
            </a:r>
          </a:p>
        </p:txBody>
      </p:sp>
      <p:sp>
        <p:nvSpPr>
          <p:cNvPr id="8" name="Текст 14"/>
          <p:cNvSpPr>
            <a:spLocks noGrp="1"/>
          </p:cNvSpPr>
          <p:nvPr>
            <p:ph type="body" sz="quarter" idx="19" hasCustomPrompt="1"/>
          </p:nvPr>
        </p:nvSpPr>
        <p:spPr>
          <a:xfrm>
            <a:off x="3519730" y="1836492"/>
            <a:ext cx="5152539" cy="718457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ru-RU" sz="1800" cap="none" spc="20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Добавить подзаголовок</a:t>
            </a:r>
          </a:p>
        </p:txBody>
      </p:sp>
      <p:sp>
        <p:nvSpPr>
          <p:cNvPr id="10" name="Текст 14"/>
          <p:cNvSpPr>
            <a:spLocks noGrp="1"/>
          </p:cNvSpPr>
          <p:nvPr>
            <p:ph type="body" sz="quarter" idx="26" hasCustomPrompt="1"/>
          </p:nvPr>
        </p:nvSpPr>
        <p:spPr>
          <a:xfrm>
            <a:off x="1833290" y="3262556"/>
            <a:ext cx="1706965" cy="104857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lang="ru-RU" sz="16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Щелкните, чтобы добавить имя</a:t>
            </a:r>
          </a:p>
        </p:txBody>
      </p:sp>
      <p:sp>
        <p:nvSpPr>
          <p:cNvPr id="17" name="Текст 14"/>
          <p:cNvSpPr>
            <a:spLocks noGrp="1"/>
          </p:cNvSpPr>
          <p:nvPr>
            <p:ph type="body" sz="quarter" idx="27" hasCustomPrompt="1"/>
          </p:nvPr>
        </p:nvSpPr>
        <p:spPr>
          <a:xfrm>
            <a:off x="5053332" y="3262556"/>
            <a:ext cx="1706965" cy="104857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lang="ru-RU" sz="16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Щелкните, чтобы добавить имя</a:t>
            </a:r>
          </a:p>
        </p:txBody>
      </p:sp>
      <p:sp>
        <p:nvSpPr>
          <p:cNvPr id="19" name="Текст 14"/>
          <p:cNvSpPr>
            <a:spLocks noGrp="1"/>
          </p:cNvSpPr>
          <p:nvPr>
            <p:ph type="body" sz="quarter" idx="28" hasCustomPrompt="1"/>
          </p:nvPr>
        </p:nvSpPr>
        <p:spPr>
          <a:xfrm>
            <a:off x="8197008" y="3262556"/>
            <a:ext cx="1706965" cy="104857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lang="ru-RU" sz="16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Щелкните, чтобы добавить имя</a:t>
            </a:r>
          </a:p>
        </p:txBody>
      </p:sp>
      <p:sp>
        <p:nvSpPr>
          <p:cNvPr id="20" name="Текст 14"/>
          <p:cNvSpPr>
            <a:spLocks noGrp="1"/>
          </p:cNvSpPr>
          <p:nvPr>
            <p:ph type="body" sz="quarter" idx="13" hasCustomPrompt="1"/>
          </p:nvPr>
        </p:nvSpPr>
        <p:spPr>
          <a:xfrm>
            <a:off x="1462028" y="4704557"/>
            <a:ext cx="2431015" cy="114894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21" name="Текст 14"/>
          <p:cNvSpPr>
            <a:spLocks noGrp="1"/>
          </p:cNvSpPr>
          <p:nvPr>
            <p:ph type="body" sz="quarter" idx="29" hasCustomPrompt="1"/>
          </p:nvPr>
        </p:nvSpPr>
        <p:spPr>
          <a:xfrm>
            <a:off x="4691306" y="4704558"/>
            <a:ext cx="2431015" cy="114894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22" name="Текст 14"/>
          <p:cNvSpPr>
            <a:spLocks noGrp="1"/>
          </p:cNvSpPr>
          <p:nvPr>
            <p:ph type="body" sz="quarter" idx="30" hasCustomPrompt="1"/>
          </p:nvPr>
        </p:nvSpPr>
        <p:spPr>
          <a:xfrm>
            <a:off x="7834982" y="4704557"/>
            <a:ext cx="2431015" cy="114894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12" name="Нижний колонтитул 15"/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900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ru-RU" dirty="0"/>
              <a:t>ЗАГОЛОВОК ПРЕЗЕНТАЦИИ</a:t>
            </a:r>
          </a:p>
        </p:txBody>
      </p:sp>
      <p:sp>
        <p:nvSpPr>
          <p:cNvPr id="13" name="Номер слайда 16"/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1600">
                <a:solidFill>
                  <a:schemeClr val="accent6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>
              <a:defRPr lang="ru-RU"/>
            </a:pPr>
            <a:fld id="{8D1FC6F8-0BCD-47E9-9C64-690771D9C143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4" name="Дата 14"/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ru-RU" sz="900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ru-RU"/>
            </a:pPr>
            <a:r>
              <a:rPr lang="ru-RU" cap="all" dirty="0"/>
              <a:t>21 мая 20</a:t>
            </a:r>
            <a:r>
              <a:rPr lang="en-US" cap="all" dirty="0"/>
              <a:t>XX</a:t>
            </a: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пулярност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Графический объект 3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0" y="3371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3356975" y="1144939"/>
            <a:ext cx="5473874" cy="687833"/>
          </a:xfrm>
          <a:prstGeom prst="rect">
            <a:avLst/>
          </a:prstGeom>
        </p:spPr>
        <p:txBody>
          <a:bodyPr rtlCol="0" anchor="b"/>
          <a:lstStyle>
            <a:lvl1pPr algn="ctr">
              <a:defRPr lang="ru-RU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ru-RU" noProof="0" dirty="0"/>
              <a:t>Заголовок слайда</a:t>
            </a:r>
          </a:p>
        </p:txBody>
      </p:sp>
      <p:sp>
        <p:nvSpPr>
          <p:cNvPr id="10" name="Текст 14"/>
          <p:cNvSpPr>
            <a:spLocks noGrp="1"/>
          </p:cNvSpPr>
          <p:nvPr>
            <p:ph type="body" sz="quarter" idx="19" hasCustomPrompt="1"/>
          </p:nvPr>
        </p:nvSpPr>
        <p:spPr>
          <a:xfrm>
            <a:off x="3519730" y="1836492"/>
            <a:ext cx="5152539" cy="718457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ru-RU" sz="1800" cap="none" spc="20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Добавить подзаголовок</a:t>
            </a:r>
          </a:p>
        </p:txBody>
      </p:sp>
      <p:sp>
        <p:nvSpPr>
          <p:cNvPr id="39" name="Текст 10"/>
          <p:cNvSpPr>
            <a:spLocks noGrp="1"/>
          </p:cNvSpPr>
          <p:nvPr>
            <p:ph type="body" sz="quarter" idx="24" hasCustomPrompt="1"/>
          </p:nvPr>
        </p:nvSpPr>
        <p:spPr>
          <a:xfrm>
            <a:off x="963991" y="2822318"/>
            <a:ext cx="3574251" cy="448769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ru-RU" sz="1600" b="1" cap="none" spc="2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Заголовок слайда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quarter" idx="32" hasCustomPrompt="1"/>
          </p:nvPr>
        </p:nvSpPr>
        <p:spPr>
          <a:xfrm>
            <a:off x="866775" y="3333750"/>
            <a:ext cx="4352925" cy="2636837"/>
          </a:xfrm>
          <a:prstGeom prst="rect">
            <a:avLst/>
          </a:prstGeom>
        </p:spPr>
        <p:txBody>
          <a:bodyPr rtlCol="0"/>
          <a:lstStyle>
            <a:lvl1pPr>
              <a:defRPr lang="ru-RU">
                <a:solidFill>
                  <a:schemeClr val="bg1"/>
                </a:solidFill>
                <a:latin typeface="Calibri Light" panose="020F0302020204030204" pitchFamily="34" charset="0"/>
              </a:defRPr>
            </a:lvl1pPr>
            <a:lvl2pPr>
              <a:defRPr lang="ru-RU">
                <a:solidFill>
                  <a:schemeClr val="bg1"/>
                </a:solidFill>
                <a:latin typeface="Calibri Light" panose="020F0302020204030204" pitchFamily="34" charset="0"/>
              </a:defRPr>
            </a:lvl2pPr>
            <a:lvl3pPr>
              <a:defRPr lang="ru-RU">
                <a:solidFill>
                  <a:schemeClr val="bg1"/>
                </a:solidFill>
                <a:latin typeface="Calibri Light" panose="020F0302020204030204" pitchFamily="34" charset="0"/>
              </a:defRPr>
            </a:lvl3pPr>
            <a:lvl4pPr>
              <a:defRPr lang="ru-RU">
                <a:solidFill>
                  <a:schemeClr val="bg1"/>
                </a:solidFill>
                <a:latin typeface="Calibri Light" panose="020F0302020204030204" pitchFamily="34" charset="0"/>
              </a:defRPr>
            </a:lvl4pPr>
            <a:lvl5pPr>
              <a:defRPr lang="ru-RU">
                <a:solidFill>
                  <a:schemeClr val="bg1"/>
                </a:solidFill>
                <a:latin typeface="Calibri Light" panose="020F0302020204030204" pitchFamily="34" charset="0"/>
              </a:defRPr>
            </a:lvl5pPr>
          </a:lstStyle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 dirty="0"/>
              <a:t>Второй уровень</a:t>
            </a:r>
          </a:p>
          <a:p>
            <a:pPr lvl="2" rtl="0"/>
            <a:r>
              <a:rPr lang="ru-RU" noProof="0" dirty="0"/>
              <a:t>Третий уровень</a:t>
            </a:r>
          </a:p>
          <a:p>
            <a:pPr lvl="3" rtl="0"/>
            <a:r>
              <a:rPr lang="ru-RU" noProof="0" dirty="0"/>
              <a:t>Четвертый уровень</a:t>
            </a:r>
          </a:p>
          <a:p>
            <a:pPr lvl="4" rtl="0"/>
            <a:r>
              <a:rPr lang="ru-RU" noProof="0" dirty="0"/>
              <a:t>Пятый уровень</a:t>
            </a:r>
          </a:p>
        </p:txBody>
      </p:sp>
      <p:sp>
        <p:nvSpPr>
          <p:cNvPr id="40" name="Текст 10"/>
          <p:cNvSpPr>
            <a:spLocks noGrp="1"/>
          </p:cNvSpPr>
          <p:nvPr>
            <p:ph type="body" sz="quarter" idx="25" hasCustomPrompt="1"/>
          </p:nvPr>
        </p:nvSpPr>
        <p:spPr>
          <a:xfrm>
            <a:off x="6479875" y="2829932"/>
            <a:ext cx="3574251" cy="448769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ru-RU" sz="1600" b="1" cap="none" spc="2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Заголовок слайда</a:t>
            </a:r>
          </a:p>
        </p:txBody>
      </p:sp>
      <p:sp>
        <p:nvSpPr>
          <p:cNvPr id="12" name="Нижний колонтитул 15"/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900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ru-RU" dirty="0"/>
              <a:t>ЗАГОЛОВОК ПРЕЗЕНТАЦИИ</a:t>
            </a:r>
          </a:p>
        </p:txBody>
      </p:sp>
      <p:sp>
        <p:nvSpPr>
          <p:cNvPr id="13" name="Номер слайда 16"/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1600">
                <a:solidFill>
                  <a:schemeClr val="accent6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>
              <a:defRPr lang="ru-RU"/>
            </a:pPr>
            <a:fld id="{8D1FC6F8-0BCD-47E9-9C64-690771D9C143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4" name="Дата 14"/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ru-RU" sz="900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ru-RU"/>
            </a:pPr>
            <a:r>
              <a:rPr lang="ru-RU" cap="all" dirty="0"/>
              <a:t>21 мая 20</a:t>
            </a:r>
            <a:r>
              <a:rPr lang="en-US" cap="all" dirty="0"/>
              <a:t>XX</a:t>
            </a:r>
          </a:p>
        </p:txBody>
      </p:sp>
      <p:sp>
        <p:nvSpPr>
          <p:cNvPr id="34" name="Объект 3"/>
          <p:cNvSpPr>
            <a:spLocks noGrp="1"/>
          </p:cNvSpPr>
          <p:nvPr>
            <p:ph sz="quarter" idx="33" hasCustomPrompt="1"/>
          </p:nvPr>
        </p:nvSpPr>
        <p:spPr>
          <a:xfrm>
            <a:off x="6433647" y="3333750"/>
            <a:ext cx="4352925" cy="2636837"/>
          </a:xfrm>
          <a:prstGeom prst="rect">
            <a:avLst/>
          </a:prstGeom>
        </p:spPr>
        <p:txBody>
          <a:bodyPr rtlCol="0"/>
          <a:lstStyle>
            <a:lvl1pPr>
              <a:defRPr lang="ru-RU">
                <a:solidFill>
                  <a:schemeClr val="bg1"/>
                </a:solidFill>
                <a:latin typeface="Calibri Light" panose="020F0302020204030204" pitchFamily="34" charset="0"/>
              </a:defRPr>
            </a:lvl1pPr>
            <a:lvl2pPr>
              <a:defRPr lang="ru-RU">
                <a:solidFill>
                  <a:schemeClr val="bg1"/>
                </a:solidFill>
                <a:latin typeface="Calibri Light" panose="020F0302020204030204" pitchFamily="34" charset="0"/>
              </a:defRPr>
            </a:lvl2pPr>
            <a:lvl3pPr>
              <a:defRPr lang="ru-RU">
                <a:solidFill>
                  <a:schemeClr val="bg1"/>
                </a:solidFill>
                <a:latin typeface="Calibri Light" panose="020F0302020204030204" pitchFamily="34" charset="0"/>
              </a:defRPr>
            </a:lvl3pPr>
            <a:lvl4pPr>
              <a:defRPr lang="ru-RU">
                <a:solidFill>
                  <a:schemeClr val="bg1"/>
                </a:solidFill>
                <a:latin typeface="Calibri Light" panose="020F0302020204030204" pitchFamily="34" charset="0"/>
              </a:defRPr>
            </a:lvl4pPr>
            <a:lvl5pPr>
              <a:defRPr lang="ru-RU">
                <a:solidFill>
                  <a:schemeClr val="bg1"/>
                </a:solidFill>
                <a:latin typeface="Calibri Light" panose="020F0302020204030204" pitchFamily="34" charset="0"/>
              </a:defRPr>
            </a:lvl5pPr>
          </a:lstStyle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 dirty="0"/>
              <a:t>Второй уровень</a:t>
            </a:r>
          </a:p>
          <a:p>
            <a:pPr lvl="2" rtl="0"/>
            <a:r>
              <a:rPr lang="ru-RU" noProof="0" dirty="0"/>
              <a:t>Третий уровень</a:t>
            </a:r>
          </a:p>
          <a:p>
            <a:pPr lvl="3" rtl="0"/>
            <a:r>
              <a:rPr lang="ru-RU" noProof="0" dirty="0"/>
              <a:t>Четвертый уровень</a:t>
            </a:r>
          </a:p>
          <a:p>
            <a:pPr lvl="4" rtl="0"/>
            <a:r>
              <a:rPr lang="ru-RU" noProof="0" dirty="0"/>
              <a:t>Пятый уровень</a:t>
            </a: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ухлетний план действи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Графический объект 11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0" name="Группа 99"/>
          <p:cNvGrpSpPr/>
          <p:nvPr userDrawn="1"/>
        </p:nvGrpSpPr>
        <p:grpSpPr>
          <a:xfrm>
            <a:off x="2010137" y="2689356"/>
            <a:ext cx="8510121" cy="0"/>
            <a:chOff x="1504814" y="2488864"/>
            <a:chExt cx="8510121" cy="0"/>
          </a:xfrm>
        </p:grpSpPr>
        <p:cxnSp>
          <p:nvCxnSpPr>
            <p:cNvPr id="79" name="Прямая соединительная линия 78"/>
            <p:cNvCxnSpPr/>
            <p:nvPr userDrawn="1"/>
          </p:nvCxnSpPr>
          <p:spPr>
            <a:xfrm>
              <a:off x="1504814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Прямая соединительная линия 80"/>
            <p:cNvCxnSpPr/>
            <p:nvPr userDrawn="1"/>
          </p:nvCxnSpPr>
          <p:spPr>
            <a:xfrm>
              <a:off x="2301137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Прямая соединительная линия 82"/>
            <p:cNvCxnSpPr/>
            <p:nvPr userDrawn="1"/>
          </p:nvCxnSpPr>
          <p:spPr>
            <a:xfrm>
              <a:off x="308377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Прямая соединительная линия 84"/>
            <p:cNvCxnSpPr/>
            <p:nvPr userDrawn="1"/>
          </p:nvCxnSpPr>
          <p:spPr>
            <a:xfrm>
              <a:off x="388009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Прямая соединительная линия 86"/>
            <p:cNvCxnSpPr/>
            <p:nvPr userDrawn="1"/>
          </p:nvCxnSpPr>
          <p:spPr>
            <a:xfrm>
              <a:off x="465589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Прямая соединительная линия 88"/>
            <p:cNvCxnSpPr/>
            <p:nvPr userDrawn="1"/>
          </p:nvCxnSpPr>
          <p:spPr>
            <a:xfrm>
              <a:off x="545221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Прямая соединительная линия 90"/>
            <p:cNvCxnSpPr/>
            <p:nvPr userDrawn="1"/>
          </p:nvCxnSpPr>
          <p:spPr>
            <a:xfrm>
              <a:off x="6234858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Прямая соединительная линия 92"/>
            <p:cNvCxnSpPr/>
            <p:nvPr userDrawn="1"/>
          </p:nvCxnSpPr>
          <p:spPr>
            <a:xfrm>
              <a:off x="7031181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Прямая соединительная линия 94"/>
            <p:cNvCxnSpPr/>
            <p:nvPr userDrawn="1"/>
          </p:nvCxnSpPr>
          <p:spPr>
            <a:xfrm>
              <a:off x="7813820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Прямая соединительная линия 96"/>
            <p:cNvCxnSpPr/>
            <p:nvPr userDrawn="1"/>
          </p:nvCxnSpPr>
          <p:spPr>
            <a:xfrm>
              <a:off x="8610143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Прямая соединительная линия 98"/>
            <p:cNvCxnSpPr/>
            <p:nvPr userDrawn="1"/>
          </p:nvCxnSpPr>
          <p:spPr>
            <a:xfrm>
              <a:off x="9399625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681698" y="512299"/>
            <a:ext cx="10515600" cy="727388"/>
          </a:xfrm>
          <a:prstGeom prst="rect">
            <a:avLst/>
          </a:prstGeom>
        </p:spPr>
        <p:txBody>
          <a:bodyPr rtlCol="0"/>
          <a:lstStyle>
            <a:lvl1pPr>
              <a:defRPr lang="ru-RU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ru-RU" noProof="0" dirty="0"/>
              <a:t>Заголовок слайда</a:t>
            </a:r>
          </a:p>
        </p:txBody>
      </p:sp>
      <p:sp>
        <p:nvSpPr>
          <p:cNvPr id="121" name="Текст 14"/>
          <p:cNvSpPr>
            <a:spLocks noGrp="1"/>
          </p:cNvSpPr>
          <p:nvPr>
            <p:ph type="body" sz="quarter" idx="43" hasCustomPrompt="1"/>
          </p:nvPr>
        </p:nvSpPr>
        <p:spPr>
          <a:xfrm>
            <a:off x="1992423" y="1780403"/>
            <a:ext cx="1440088" cy="586248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122" name="Текст 14"/>
          <p:cNvSpPr>
            <a:spLocks noGrp="1"/>
          </p:cNvSpPr>
          <p:nvPr>
            <p:ph type="body" sz="quarter" idx="44" hasCustomPrompt="1"/>
          </p:nvPr>
        </p:nvSpPr>
        <p:spPr>
          <a:xfrm>
            <a:off x="4360668" y="1780403"/>
            <a:ext cx="1440088" cy="586248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123" name="Текст 14"/>
          <p:cNvSpPr>
            <a:spLocks noGrp="1"/>
          </p:cNvSpPr>
          <p:nvPr>
            <p:ph type="body" sz="quarter" idx="45" hasCustomPrompt="1"/>
          </p:nvPr>
        </p:nvSpPr>
        <p:spPr>
          <a:xfrm>
            <a:off x="8307743" y="1780403"/>
            <a:ext cx="1440088" cy="586248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113" name="Текст 14"/>
          <p:cNvSpPr>
            <a:spLocks noGrp="1"/>
          </p:cNvSpPr>
          <p:nvPr>
            <p:ph type="body" sz="quarter" idx="41" hasCustomPrompt="1"/>
          </p:nvPr>
        </p:nvSpPr>
        <p:spPr>
          <a:xfrm>
            <a:off x="505322" y="2436036"/>
            <a:ext cx="1194201" cy="501726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buNone/>
              <a:defRPr lang="ru-RU" sz="18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Добавить год</a:t>
            </a:r>
          </a:p>
        </p:txBody>
      </p:sp>
      <p:sp>
        <p:nvSpPr>
          <p:cNvPr id="42" name="Текст 14"/>
          <p:cNvSpPr>
            <a:spLocks noGrp="1"/>
          </p:cNvSpPr>
          <p:nvPr>
            <p:ph type="body" sz="quarter" idx="17" hasCustomPrompt="1"/>
          </p:nvPr>
        </p:nvSpPr>
        <p:spPr>
          <a:xfrm>
            <a:off x="1675402" y="2774313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43" name="Текст 14"/>
          <p:cNvSpPr>
            <a:spLocks noGrp="1"/>
          </p:cNvSpPr>
          <p:nvPr>
            <p:ph type="body" sz="quarter" idx="18" hasCustomPrompt="1"/>
          </p:nvPr>
        </p:nvSpPr>
        <p:spPr>
          <a:xfrm>
            <a:off x="2464817" y="2774313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44" name="Текст 14"/>
          <p:cNvSpPr>
            <a:spLocks noGrp="1"/>
          </p:cNvSpPr>
          <p:nvPr>
            <p:ph type="body" sz="quarter" idx="19" hasCustomPrompt="1"/>
          </p:nvPr>
        </p:nvSpPr>
        <p:spPr>
          <a:xfrm>
            <a:off x="3254232" y="2774313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45" name="Текст 14"/>
          <p:cNvSpPr>
            <a:spLocks noGrp="1"/>
          </p:cNvSpPr>
          <p:nvPr>
            <p:ph type="body" sz="quarter" idx="20" hasCustomPrompt="1"/>
          </p:nvPr>
        </p:nvSpPr>
        <p:spPr>
          <a:xfrm>
            <a:off x="4043647" y="2774313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46" name="Текст 14"/>
          <p:cNvSpPr>
            <a:spLocks noGrp="1"/>
          </p:cNvSpPr>
          <p:nvPr>
            <p:ph type="body" sz="quarter" idx="21" hasCustomPrompt="1"/>
          </p:nvPr>
        </p:nvSpPr>
        <p:spPr>
          <a:xfrm>
            <a:off x="4833062" y="2774313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47" name="Текст 14"/>
          <p:cNvSpPr>
            <a:spLocks noGrp="1"/>
          </p:cNvSpPr>
          <p:nvPr>
            <p:ph type="body" sz="quarter" idx="22" hasCustomPrompt="1"/>
          </p:nvPr>
        </p:nvSpPr>
        <p:spPr>
          <a:xfrm>
            <a:off x="5622477" y="2774313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48" name="Текст 14"/>
          <p:cNvSpPr>
            <a:spLocks noGrp="1"/>
          </p:cNvSpPr>
          <p:nvPr>
            <p:ph type="body" sz="quarter" idx="23" hasCustomPrompt="1"/>
          </p:nvPr>
        </p:nvSpPr>
        <p:spPr>
          <a:xfrm>
            <a:off x="6411892" y="2774313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49" name="Текст 14"/>
          <p:cNvSpPr>
            <a:spLocks noGrp="1"/>
          </p:cNvSpPr>
          <p:nvPr>
            <p:ph type="body" sz="quarter" idx="24" hasCustomPrompt="1"/>
          </p:nvPr>
        </p:nvSpPr>
        <p:spPr>
          <a:xfrm>
            <a:off x="7201307" y="2774313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50" name="Текст 14"/>
          <p:cNvSpPr>
            <a:spLocks noGrp="1"/>
          </p:cNvSpPr>
          <p:nvPr>
            <p:ph type="body" sz="quarter" idx="25" hasCustomPrompt="1"/>
          </p:nvPr>
        </p:nvSpPr>
        <p:spPr>
          <a:xfrm>
            <a:off x="7990722" y="2774313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51" name="Текст 14"/>
          <p:cNvSpPr>
            <a:spLocks noGrp="1"/>
          </p:cNvSpPr>
          <p:nvPr>
            <p:ph type="body" sz="quarter" idx="26" hasCustomPrompt="1"/>
          </p:nvPr>
        </p:nvSpPr>
        <p:spPr>
          <a:xfrm>
            <a:off x="8780137" y="2774313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52" name="Текст 14"/>
          <p:cNvSpPr>
            <a:spLocks noGrp="1"/>
          </p:cNvSpPr>
          <p:nvPr>
            <p:ph type="body" sz="quarter" idx="27" hasCustomPrompt="1"/>
          </p:nvPr>
        </p:nvSpPr>
        <p:spPr>
          <a:xfrm>
            <a:off x="9569552" y="2774313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53" name="Текст 14"/>
          <p:cNvSpPr>
            <a:spLocks noGrp="1"/>
          </p:cNvSpPr>
          <p:nvPr>
            <p:ph type="body" sz="quarter" idx="28" hasCustomPrompt="1"/>
          </p:nvPr>
        </p:nvSpPr>
        <p:spPr>
          <a:xfrm>
            <a:off x="10358963" y="2774313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124" name="Текст 14"/>
          <p:cNvSpPr>
            <a:spLocks noGrp="1"/>
          </p:cNvSpPr>
          <p:nvPr>
            <p:ph type="body" sz="quarter" idx="46" hasCustomPrompt="1"/>
          </p:nvPr>
        </p:nvSpPr>
        <p:spPr>
          <a:xfrm>
            <a:off x="1992423" y="3563114"/>
            <a:ext cx="1440088" cy="586248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125" name="Текст 14"/>
          <p:cNvSpPr>
            <a:spLocks noGrp="1"/>
          </p:cNvSpPr>
          <p:nvPr>
            <p:ph type="body" sz="quarter" idx="47" hasCustomPrompt="1"/>
          </p:nvPr>
        </p:nvSpPr>
        <p:spPr>
          <a:xfrm>
            <a:off x="5939498" y="3563114"/>
            <a:ext cx="1440088" cy="586248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u-RU" sz="1400" b="1" cap="none" spc="0" baseline="0">
                <a:solidFill>
                  <a:schemeClr val="accent6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126" name="Текст 14"/>
          <p:cNvSpPr>
            <a:spLocks noGrp="1"/>
          </p:cNvSpPr>
          <p:nvPr>
            <p:ph type="body" sz="quarter" idx="48" hasCustomPrompt="1"/>
          </p:nvPr>
        </p:nvSpPr>
        <p:spPr>
          <a:xfrm>
            <a:off x="9886573" y="3563114"/>
            <a:ext cx="1440088" cy="586248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114" name="Текст 14"/>
          <p:cNvSpPr>
            <a:spLocks noGrp="1"/>
          </p:cNvSpPr>
          <p:nvPr>
            <p:ph type="body" sz="quarter" idx="42" hasCustomPrompt="1"/>
          </p:nvPr>
        </p:nvSpPr>
        <p:spPr>
          <a:xfrm>
            <a:off x="505322" y="4134112"/>
            <a:ext cx="1194201" cy="501726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buNone/>
              <a:defRPr lang="ru-RU" sz="18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Добавить год</a:t>
            </a:r>
          </a:p>
        </p:txBody>
      </p:sp>
      <p:sp>
        <p:nvSpPr>
          <p:cNvPr id="66" name="Текст 14"/>
          <p:cNvSpPr>
            <a:spLocks noGrp="1"/>
          </p:cNvSpPr>
          <p:nvPr>
            <p:ph type="body" sz="quarter" idx="29" hasCustomPrompt="1"/>
          </p:nvPr>
        </p:nvSpPr>
        <p:spPr>
          <a:xfrm>
            <a:off x="1675402" y="4476140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67" name="Текст 14"/>
          <p:cNvSpPr>
            <a:spLocks noGrp="1"/>
          </p:cNvSpPr>
          <p:nvPr>
            <p:ph type="body" sz="quarter" idx="30" hasCustomPrompt="1"/>
          </p:nvPr>
        </p:nvSpPr>
        <p:spPr>
          <a:xfrm>
            <a:off x="2464817" y="4476140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68" name="Текст 14"/>
          <p:cNvSpPr>
            <a:spLocks noGrp="1"/>
          </p:cNvSpPr>
          <p:nvPr>
            <p:ph type="body" sz="quarter" idx="31" hasCustomPrompt="1"/>
          </p:nvPr>
        </p:nvSpPr>
        <p:spPr>
          <a:xfrm>
            <a:off x="3254232" y="4476140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69" name="Текст 14"/>
          <p:cNvSpPr>
            <a:spLocks noGrp="1"/>
          </p:cNvSpPr>
          <p:nvPr>
            <p:ph type="body" sz="quarter" idx="32" hasCustomPrompt="1"/>
          </p:nvPr>
        </p:nvSpPr>
        <p:spPr>
          <a:xfrm>
            <a:off x="4043647" y="4476140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70" name="Текст 14"/>
          <p:cNvSpPr>
            <a:spLocks noGrp="1"/>
          </p:cNvSpPr>
          <p:nvPr>
            <p:ph type="body" sz="quarter" idx="33" hasCustomPrompt="1"/>
          </p:nvPr>
        </p:nvSpPr>
        <p:spPr>
          <a:xfrm>
            <a:off x="4833062" y="4476140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71" name="Текст 14"/>
          <p:cNvSpPr>
            <a:spLocks noGrp="1"/>
          </p:cNvSpPr>
          <p:nvPr>
            <p:ph type="body" sz="quarter" idx="34" hasCustomPrompt="1"/>
          </p:nvPr>
        </p:nvSpPr>
        <p:spPr>
          <a:xfrm>
            <a:off x="5622477" y="4476140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72" name="Текст 14"/>
          <p:cNvSpPr>
            <a:spLocks noGrp="1"/>
          </p:cNvSpPr>
          <p:nvPr>
            <p:ph type="body" sz="quarter" idx="35" hasCustomPrompt="1"/>
          </p:nvPr>
        </p:nvSpPr>
        <p:spPr>
          <a:xfrm>
            <a:off x="6411892" y="4476140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73" name="Текст 14"/>
          <p:cNvSpPr>
            <a:spLocks noGrp="1"/>
          </p:cNvSpPr>
          <p:nvPr>
            <p:ph type="body" sz="quarter" idx="36" hasCustomPrompt="1"/>
          </p:nvPr>
        </p:nvSpPr>
        <p:spPr>
          <a:xfrm>
            <a:off x="7201307" y="4476140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74" name="Текст 14"/>
          <p:cNvSpPr>
            <a:spLocks noGrp="1"/>
          </p:cNvSpPr>
          <p:nvPr>
            <p:ph type="body" sz="quarter" idx="37" hasCustomPrompt="1"/>
          </p:nvPr>
        </p:nvSpPr>
        <p:spPr>
          <a:xfrm>
            <a:off x="7990722" y="4476140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75" name="Текст 14"/>
          <p:cNvSpPr>
            <a:spLocks noGrp="1"/>
          </p:cNvSpPr>
          <p:nvPr>
            <p:ph type="body" sz="quarter" idx="38" hasCustomPrompt="1"/>
          </p:nvPr>
        </p:nvSpPr>
        <p:spPr>
          <a:xfrm>
            <a:off x="8780137" y="4476140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76" name="Текст 14"/>
          <p:cNvSpPr>
            <a:spLocks noGrp="1"/>
          </p:cNvSpPr>
          <p:nvPr>
            <p:ph type="body" sz="quarter" idx="39" hasCustomPrompt="1"/>
          </p:nvPr>
        </p:nvSpPr>
        <p:spPr>
          <a:xfrm>
            <a:off x="9569552" y="4476140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77" name="Текст 14"/>
          <p:cNvSpPr>
            <a:spLocks noGrp="1"/>
          </p:cNvSpPr>
          <p:nvPr>
            <p:ph type="body" sz="quarter" idx="40" hasCustomPrompt="1"/>
          </p:nvPr>
        </p:nvSpPr>
        <p:spPr>
          <a:xfrm>
            <a:off x="10358963" y="4476140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grpSp>
        <p:nvGrpSpPr>
          <p:cNvPr id="101" name="Группа 100"/>
          <p:cNvGrpSpPr/>
          <p:nvPr userDrawn="1"/>
        </p:nvGrpSpPr>
        <p:grpSpPr>
          <a:xfrm>
            <a:off x="2010137" y="4391183"/>
            <a:ext cx="8510121" cy="0"/>
            <a:chOff x="1504814" y="2488864"/>
            <a:chExt cx="8510121" cy="0"/>
          </a:xfrm>
        </p:grpSpPr>
        <p:cxnSp>
          <p:nvCxnSpPr>
            <p:cNvPr id="102" name="Прямая соединительная линия 101"/>
            <p:cNvCxnSpPr/>
            <p:nvPr userDrawn="1"/>
          </p:nvCxnSpPr>
          <p:spPr>
            <a:xfrm>
              <a:off x="1504814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Прямая соединительная линия 102"/>
            <p:cNvCxnSpPr/>
            <p:nvPr userDrawn="1"/>
          </p:nvCxnSpPr>
          <p:spPr>
            <a:xfrm>
              <a:off x="2301137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Прямая соединительная линия 103"/>
            <p:cNvCxnSpPr/>
            <p:nvPr userDrawn="1"/>
          </p:nvCxnSpPr>
          <p:spPr>
            <a:xfrm>
              <a:off x="308377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Прямая соединительная линия 104"/>
            <p:cNvCxnSpPr/>
            <p:nvPr userDrawn="1"/>
          </p:nvCxnSpPr>
          <p:spPr>
            <a:xfrm>
              <a:off x="388009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Прямая соединительная линия 105"/>
            <p:cNvCxnSpPr/>
            <p:nvPr userDrawn="1"/>
          </p:nvCxnSpPr>
          <p:spPr>
            <a:xfrm>
              <a:off x="465589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Прямая соединительная линия 106"/>
            <p:cNvCxnSpPr/>
            <p:nvPr userDrawn="1"/>
          </p:nvCxnSpPr>
          <p:spPr>
            <a:xfrm>
              <a:off x="545221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Прямая соединительная линия 107"/>
            <p:cNvCxnSpPr/>
            <p:nvPr userDrawn="1"/>
          </p:nvCxnSpPr>
          <p:spPr>
            <a:xfrm>
              <a:off x="6234858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Прямая соединительная линия 108"/>
            <p:cNvCxnSpPr/>
            <p:nvPr userDrawn="1"/>
          </p:nvCxnSpPr>
          <p:spPr>
            <a:xfrm>
              <a:off x="7031181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Прямая соединительная линия 109"/>
            <p:cNvCxnSpPr/>
            <p:nvPr userDrawn="1"/>
          </p:nvCxnSpPr>
          <p:spPr>
            <a:xfrm>
              <a:off x="7813820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Прямая соединительная линия 110"/>
            <p:cNvCxnSpPr/>
            <p:nvPr userDrawn="1"/>
          </p:nvCxnSpPr>
          <p:spPr>
            <a:xfrm>
              <a:off x="8610143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Прямая соединительная линия 111"/>
            <p:cNvCxnSpPr/>
            <p:nvPr userDrawn="1"/>
          </p:nvCxnSpPr>
          <p:spPr>
            <a:xfrm>
              <a:off x="9399625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Нижний колонтитул 15"/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900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ru-RU" dirty="0"/>
              <a:t>ЗАГОЛОВОК ПРЕЗЕНТАЦИИ</a:t>
            </a:r>
          </a:p>
        </p:txBody>
      </p:sp>
      <p:sp>
        <p:nvSpPr>
          <p:cNvPr id="13" name="Номер слайда 16"/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1600">
                <a:solidFill>
                  <a:schemeClr val="accent6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>
              <a:defRPr lang="ru-RU"/>
            </a:pPr>
            <a:fld id="{8D1FC6F8-0BCD-47E9-9C64-690771D9C143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4" name="Дата 14"/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ru-RU" sz="900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ru-RU"/>
            </a:pPr>
            <a:r>
              <a:rPr lang="ru-RU" cap="all" dirty="0"/>
              <a:t>21 мая 20</a:t>
            </a:r>
            <a:r>
              <a:rPr lang="en-US" cap="all" dirty="0"/>
              <a:t>XX</a:t>
            </a: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Финансовые показател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Графический объект 1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692949" y="527542"/>
            <a:ext cx="6922876" cy="687834"/>
          </a:xfrm>
          <a:prstGeom prst="rect">
            <a:avLst/>
          </a:prstGeom>
        </p:spPr>
        <p:txBody>
          <a:bodyPr rtlCol="0"/>
          <a:lstStyle>
            <a:lvl1pPr>
              <a:defRPr lang="ru-RU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ru-RU" noProof="0" dirty="0"/>
              <a:t>Заголовок слайда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quarter" idx="10" hasCustomPrompt="1"/>
          </p:nvPr>
        </p:nvSpPr>
        <p:spPr>
          <a:xfrm>
            <a:off x="693738" y="1128713"/>
            <a:ext cx="7654925" cy="5068887"/>
          </a:xfrm>
          <a:prstGeom prst="rect">
            <a:avLst/>
          </a:prstGeom>
        </p:spPr>
        <p:txBody>
          <a:bodyPr rtlCol="0"/>
          <a:lstStyle>
            <a:lvl1pPr>
              <a:defRPr lang="ru-RU">
                <a:solidFill>
                  <a:schemeClr val="bg1"/>
                </a:solidFill>
                <a:latin typeface="Calibri Light" panose="020F0302020204030204" pitchFamily="34" charset="0"/>
              </a:defRPr>
            </a:lvl1pPr>
            <a:lvl2pPr>
              <a:defRPr lang="ru-RU">
                <a:solidFill>
                  <a:schemeClr val="bg1"/>
                </a:solidFill>
                <a:latin typeface="Calibri Light" panose="020F0302020204030204" pitchFamily="34" charset="0"/>
              </a:defRPr>
            </a:lvl2pPr>
            <a:lvl3pPr>
              <a:defRPr lang="ru-RU">
                <a:solidFill>
                  <a:schemeClr val="bg1"/>
                </a:solidFill>
                <a:latin typeface="Calibri Light" panose="020F0302020204030204" pitchFamily="34" charset="0"/>
              </a:defRPr>
            </a:lvl3pPr>
            <a:lvl4pPr>
              <a:defRPr lang="ru-RU">
                <a:solidFill>
                  <a:schemeClr val="bg1"/>
                </a:solidFill>
                <a:latin typeface="Calibri Light" panose="020F0302020204030204" pitchFamily="34" charset="0"/>
              </a:defRPr>
            </a:lvl4pPr>
            <a:lvl5pPr>
              <a:defRPr lang="ru-RU">
                <a:solidFill>
                  <a:schemeClr val="bg1"/>
                </a:solidFill>
                <a:latin typeface="Calibri Light" panose="020F0302020204030204" pitchFamily="34" charset="0"/>
              </a:defRPr>
            </a:lvl5pPr>
          </a:lstStyle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 dirty="0"/>
              <a:t>Второй уровень</a:t>
            </a:r>
          </a:p>
          <a:p>
            <a:pPr lvl="2" rtl="0"/>
            <a:r>
              <a:rPr lang="ru-RU" noProof="0" dirty="0"/>
              <a:t>Третий уровень</a:t>
            </a:r>
          </a:p>
          <a:p>
            <a:pPr lvl="3" rtl="0"/>
            <a:r>
              <a:rPr lang="ru-RU" noProof="0" dirty="0"/>
              <a:t>Четвертый уровень</a:t>
            </a:r>
          </a:p>
          <a:p>
            <a:pPr lvl="4" rtl="0"/>
            <a:r>
              <a:rPr lang="ru-RU" noProof="0" dirty="0"/>
              <a:t>Пятый уровень</a:t>
            </a:r>
          </a:p>
        </p:txBody>
      </p:sp>
      <p:sp>
        <p:nvSpPr>
          <p:cNvPr id="12" name="Нижний колонтитул 15"/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r>
              <a:rPr lang="ru-RU" dirty="0"/>
              <a:t>ЗАГОЛОВОК ПРЕЗЕНТАЦИИ</a:t>
            </a:r>
          </a:p>
        </p:txBody>
      </p:sp>
      <p:sp>
        <p:nvSpPr>
          <p:cNvPr id="13" name="Номер слайда 16"/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160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  <a:cs typeface="+mn-cs"/>
              </a:defRPr>
            </a:lvl1pPr>
          </a:lstStyle>
          <a:p>
            <a:pPr>
              <a:defRPr lang="ru-RU"/>
            </a:pPr>
            <a:fld id="{8D1FC6F8-0BCD-47E9-9C64-690771D9C143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4" name="Дата 14"/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ru-RU"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pPr>
              <a:defRPr lang="ru-RU"/>
            </a:pPr>
            <a:r>
              <a:rPr lang="ru-RU" cap="all" dirty="0"/>
              <a:t>21 мая 20</a:t>
            </a:r>
            <a:r>
              <a:rPr lang="en-US" cap="all" dirty="0"/>
              <a:t>XX</a:t>
            </a: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накомство с командой от 4 челове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Графический объект 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1"/>
            <a:ext cx="12205220" cy="6858001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655858" y="2433312"/>
            <a:ext cx="1939480" cy="2115505"/>
          </a:xfrm>
          <a:prstGeom prst="rect">
            <a:avLst/>
          </a:prstGeom>
        </p:spPr>
        <p:txBody>
          <a:bodyPr rtlCol="0" anchor="ctr"/>
          <a:lstStyle>
            <a:lvl1pPr algn="ctr">
              <a:defRPr lang="ru-RU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ru-RU" noProof="0" dirty="0"/>
              <a:t>Заголовок слайда</a:t>
            </a:r>
          </a:p>
        </p:txBody>
      </p:sp>
      <p:sp>
        <p:nvSpPr>
          <p:cNvPr id="14" name="Рисунок 9"/>
          <p:cNvSpPr>
            <a:spLocks noGrp="1"/>
          </p:cNvSpPr>
          <p:nvPr>
            <p:ph type="pic" sz="quarter" idx="16" hasCustomPrompt="1"/>
          </p:nvPr>
        </p:nvSpPr>
        <p:spPr>
          <a:xfrm>
            <a:off x="3088220" y="2599422"/>
            <a:ext cx="1502806" cy="1502805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lang="ru-RU" sz="24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ru-RU" noProof="0" dirty="0"/>
              <a:t>Щелкните, чтобы добавить фотографию</a:t>
            </a:r>
          </a:p>
        </p:txBody>
      </p:sp>
      <p:sp>
        <p:nvSpPr>
          <p:cNvPr id="10" name="Рисунок 9"/>
          <p:cNvSpPr>
            <a:spLocks noGrp="1"/>
          </p:cNvSpPr>
          <p:nvPr>
            <p:ph type="pic" sz="quarter" idx="15" hasCustomPrompt="1"/>
          </p:nvPr>
        </p:nvSpPr>
        <p:spPr>
          <a:xfrm>
            <a:off x="5190425" y="2599420"/>
            <a:ext cx="1502806" cy="1502805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lang="ru-RU" sz="24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ru-RU" noProof="0" dirty="0"/>
              <a:t>Щелкните, чтобы добавить фотографию</a:t>
            </a:r>
          </a:p>
        </p:txBody>
      </p:sp>
      <p:sp>
        <p:nvSpPr>
          <p:cNvPr id="17" name="Рисунок 9"/>
          <p:cNvSpPr>
            <a:spLocks noGrp="1"/>
          </p:cNvSpPr>
          <p:nvPr>
            <p:ph type="pic" sz="quarter" idx="18" hasCustomPrompt="1"/>
          </p:nvPr>
        </p:nvSpPr>
        <p:spPr>
          <a:xfrm>
            <a:off x="7291629" y="2599420"/>
            <a:ext cx="1502806" cy="1502805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lang="ru-RU" sz="24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ru-RU" noProof="0" dirty="0"/>
              <a:t>Щелкните, чтобы добавить фотографию</a:t>
            </a:r>
          </a:p>
        </p:txBody>
      </p:sp>
      <p:sp>
        <p:nvSpPr>
          <p:cNvPr id="16" name="Рисунок 9"/>
          <p:cNvSpPr>
            <a:spLocks noGrp="1"/>
          </p:cNvSpPr>
          <p:nvPr>
            <p:ph type="pic" sz="quarter" idx="17" hasCustomPrompt="1"/>
          </p:nvPr>
        </p:nvSpPr>
        <p:spPr>
          <a:xfrm>
            <a:off x="9387443" y="2599420"/>
            <a:ext cx="1502806" cy="1502805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lang="ru-RU" sz="24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ru-RU" noProof="0" dirty="0"/>
              <a:t>Щелкните, чтобы добавить фотографию</a:t>
            </a:r>
          </a:p>
        </p:txBody>
      </p:sp>
      <p:sp>
        <p:nvSpPr>
          <p:cNvPr id="18" name="Овал 17"/>
          <p:cNvSpPr/>
          <p:nvPr userDrawn="1"/>
        </p:nvSpPr>
        <p:spPr>
          <a:xfrm>
            <a:off x="2975041" y="2486242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noProof="0" dirty="0">
              <a:latin typeface="Calibri Light" panose="020F0302020204030204" pitchFamily="34" charset="0"/>
            </a:endParaRPr>
          </a:p>
        </p:txBody>
      </p:sp>
      <p:sp>
        <p:nvSpPr>
          <p:cNvPr id="20" name="Овал 19"/>
          <p:cNvSpPr/>
          <p:nvPr userDrawn="1"/>
        </p:nvSpPr>
        <p:spPr>
          <a:xfrm>
            <a:off x="5077246" y="2486240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noProof="0" dirty="0">
              <a:latin typeface="Calibri Light" panose="020F0302020204030204" pitchFamily="34" charset="0"/>
            </a:endParaRPr>
          </a:p>
        </p:txBody>
      </p:sp>
      <p:sp>
        <p:nvSpPr>
          <p:cNvPr id="22" name="Овал 21"/>
          <p:cNvSpPr/>
          <p:nvPr userDrawn="1"/>
        </p:nvSpPr>
        <p:spPr>
          <a:xfrm>
            <a:off x="7178450" y="2486240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noProof="0" dirty="0">
              <a:latin typeface="Calibri Light" panose="020F0302020204030204" pitchFamily="34" charset="0"/>
            </a:endParaRPr>
          </a:p>
        </p:txBody>
      </p:sp>
      <p:sp>
        <p:nvSpPr>
          <p:cNvPr id="24" name="Овал 23"/>
          <p:cNvSpPr/>
          <p:nvPr userDrawn="1"/>
        </p:nvSpPr>
        <p:spPr>
          <a:xfrm>
            <a:off x="9274264" y="2486240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noProof="0" dirty="0">
              <a:latin typeface="Calibri Light" panose="020F0302020204030204" pitchFamily="34" charset="0"/>
            </a:endParaRPr>
          </a:p>
        </p:txBody>
      </p:sp>
      <p:sp>
        <p:nvSpPr>
          <p:cNvPr id="25" name="Текст 14"/>
          <p:cNvSpPr>
            <a:spLocks noGrp="1"/>
          </p:cNvSpPr>
          <p:nvPr>
            <p:ph type="body" sz="quarter" idx="19" hasCustomPrompt="1"/>
          </p:nvPr>
        </p:nvSpPr>
        <p:spPr>
          <a:xfrm>
            <a:off x="2796727" y="4435583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ru-RU" sz="12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Добавить имя</a:t>
            </a:r>
          </a:p>
        </p:txBody>
      </p:sp>
      <p:sp>
        <p:nvSpPr>
          <p:cNvPr id="26" name="Текст 14"/>
          <p:cNvSpPr>
            <a:spLocks noGrp="1"/>
          </p:cNvSpPr>
          <p:nvPr>
            <p:ph type="body" sz="quarter" idx="20" hasCustomPrompt="1"/>
          </p:nvPr>
        </p:nvSpPr>
        <p:spPr>
          <a:xfrm>
            <a:off x="2896865" y="4661551"/>
            <a:ext cx="1885516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ru-RU" sz="10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Добавить заголовок</a:t>
            </a:r>
          </a:p>
        </p:txBody>
      </p:sp>
      <p:sp>
        <p:nvSpPr>
          <p:cNvPr id="27" name="Текст 14"/>
          <p:cNvSpPr>
            <a:spLocks noGrp="1"/>
          </p:cNvSpPr>
          <p:nvPr>
            <p:ph type="body" sz="quarter" idx="21" hasCustomPrompt="1"/>
          </p:nvPr>
        </p:nvSpPr>
        <p:spPr>
          <a:xfrm>
            <a:off x="4898932" y="4435583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ru-RU" sz="12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Добавить имя</a:t>
            </a:r>
          </a:p>
        </p:txBody>
      </p:sp>
      <p:sp>
        <p:nvSpPr>
          <p:cNvPr id="28" name="Текст 14"/>
          <p:cNvSpPr>
            <a:spLocks noGrp="1"/>
          </p:cNvSpPr>
          <p:nvPr>
            <p:ph type="body" sz="quarter" idx="22" hasCustomPrompt="1"/>
          </p:nvPr>
        </p:nvSpPr>
        <p:spPr>
          <a:xfrm>
            <a:off x="4999070" y="4661551"/>
            <a:ext cx="1885516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ru-RU" sz="10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Добавить заголовок</a:t>
            </a:r>
          </a:p>
        </p:txBody>
      </p:sp>
      <p:sp>
        <p:nvSpPr>
          <p:cNvPr id="30" name="Текст 14"/>
          <p:cNvSpPr>
            <a:spLocks noGrp="1"/>
          </p:cNvSpPr>
          <p:nvPr>
            <p:ph type="body" sz="quarter" idx="23" hasCustomPrompt="1"/>
          </p:nvPr>
        </p:nvSpPr>
        <p:spPr>
          <a:xfrm>
            <a:off x="7000136" y="4435751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ru-RU" sz="12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Добавить имя</a:t>
            </a:r>
          </a:p>
        </p:txBody>
      </p:sp>
      <p:sp>
        <p:nvSpPr>
          <p:cNvPr id="31" name="Текст 14"/>
          <p:cNvSpPr>
            <a:spLocks noGrp="1"/>
          </p:cNvSpPr>
          <p:nvPr>
            <p:ph type="body" sz="quarter" idx="24" hasCustomPrompt="1"/>
          </p:nvPr>
        </p:nvSpPr>
        <p:spPr>
          <a:xfrm>
            <a:off x="7100274" y="4661551"/>
            <a:ext cx="1885516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ru-RU" sz="10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Добавить заголовок</a:t>
            </a:r>
          </a:p>
        </p:txBody>
      </p:sp>
      <p:sp>
        <p:nvSpPr>
          <p:cNvPr id="32" name="Текст 14"/>
          <p:cNvSpPr>
            <a:spLocks noGrp="1"/>
          </p:cNvSpPr>
          <p:nvPr>
            <p:ph type="body" sz="quarter" idx="25" hasCustomPrompt="1"/>
          </p:nvPr>
        </p:nvSpPr>
        <p:spPr>
          <a:xfrm>
            <a:off x="9095950" y="4435583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ru-RU" sz="12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Добавить имя</a:t>
            </a:r>
          </a:p>
        </p:txBody>
      </p:sp>
      <p:sp>
        <p:nvSpPr>
          <p:cNvPr id="33" name="Текст 14"/>
          <p:cNvSpPr>
            <a:spLocks noGrp="1"/>
          </p:cNvSpPr>
          <p:nvPr>
            <p:ph type="body" sz="quarter" idx="26" hasCustomPrompt="1"/>
          </p:nvPr>
        </p:nvSpPr>
        <p:spPr>
          <a:xfrm>
            <a:off x="9196088" y="4661551"/>
            <a:ext cx="1885516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ru-RU" sz="10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Добавить заголовок</a:t>
            </a:r>
          </a:p>
        </p:txBody>
      </p:sp>
      <p:sp>
        <p:nvSpPr>
          <p:cNvPr id="39" name="Нижний колонтитул 15"/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900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ru-RU" dirty="0"/>
              <a:t>ЗАГОЛОВОК ПРЕЗЕНТАЦИИ</a:t>
            </a:r>
          </a:p>
        </p:txBody>
      </p:sp>
      <p:sp>
        <p:nvSpPr>
          <p:cNvPr id="40" name="Номер слайда 16"/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1600">
                <a:solidFill>
                  <a:schemeClr val="accent6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>
              <a:defRPr lang="ru-RU"/>
            </a:pPr>
            <a:fld id="{8D1FC6F8-0BCD-47E9-9C64-690771D9C143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41" name="Дата 14"/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ru-RU" sz="900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ru-RU"/>
            </a:pPr>
            <a:r>
              <a:rPr lang="ru-RU" cap="all" dirty="0"/>
              <a:t>21 мая 20</a:t>
            </a:r>
            <a:r>
              <a:rPr lang="en-US" cap="all" dirty="0"/>
              <a:t>XX</a:t>
            </a: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накомство с командой от 8 челове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Графический объект 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1"/>
            <a:ext cx="12205220" cy="6858001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661216" y="2375820"/>
            <a:ext cx="1939480" cy="2218499"/>
          </a:xfrm>
          <a:prstGeom prst="rect">
            <a:avLst/>
          </a:prstGeom>
        </p:spPr>
        <p:txBody>
          <a:bodyPr rtlCol="0" anchor="ctr"/>
          <a:lstStyle>
            <a:lvl1pPr algn="ctr">
              <a:lnSpc>
                <a:spcPct val="90000"/>
              </a:lnSpc>
              <a:spcBef>
                <a:spcPts val="1000"/>
              </a:spcBef>
              <a:defRPr lang="ru-RU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ru-RU" noProof="0" dirty="0"/>
              <a:t>Заголовок слайда</a:t>
            </a:r>
          </a:p>
        </p:txBody>
      </p:sp>
      <p:sp>
        <p:nvSpPr>
          <p:cNvPr id="34" name="Рисунок 9"/>
          <p:cNvSpPr>
            <a:spLocks noGrp="1"/>
          </p:cNvSpPr>
          <p:nvPr>
            <p:ph type="pic" sz="quarter" idx="16" hasCustomPrompt="1"/>
          </p:nvPr>
        </p:nvSpPr>
        <p:spPr>
          <a:xfrm>
            <a:off x="3136339" y="1326925"/>
            <a:ext cx="1391577" cy="1391576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lang="ru-RU" sz="20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ru-RU" noProof="0" dirty="0"/>
              <a:t>Щелкните, чтобы добавить фотографию</a:t>
            </a:r>
          </a:p>
        </p:txBody>
      </p:sp>
      <p:sp>
        <p:nvSpPr>
          <p:cNvPr id="81" name="Рисунок 9"/>
          <p:cNvSpPr>
            <a:spLocks noGrp="1"/>
          </p:cNvSpPr>
          <p:nvPr>
            <p:ph type="pic" sz="quarter" idx="39" hasCustomPrompt="1"/>
          </p:nvPr>
        </p:nvSpPr>
        <p:spPr>
          <a:xfrm>
            <a:off x="5209991" y="1326192"/>
            <a:ext cx="1391577" cy="1391576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lang="ru-RU" sz="20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ru-RU" noProof="0" dirty="0"/>
              <a:t>Щелкните, чтобы добавить фотографию</a:t>
            </a:r>
          </a:p>
        </p:txBody>
      </p:sp>
      <p:sp>
        <p:nvSpPr>
          <p:cNvPr id="85" name="Рисунок 9"/>
          <p:cNvSpPr>
            <a:spLocks noGrp="1"/>
          </p:cNvSpPr>
          <p:nvPr>
            <p:ph type="pic" sz="quarter" idx="40" hasCustomPrompt="1"/>
          </p:nvPr>
        </p:nvSpPr>
        <p:spPr>
          <a:xfrm>
            <a:off x="7305041" y="1335752"/>
            <a:ext cx="1391577" cy="1391576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lang="ru-RU" sz="20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ru-RU" noProof="0" dirty="0"/>
              <a:t>Щелкните, чтобы добавить фотографию</a:t>
            </a:r>
          </a:p>
        </p:txBody>
      </p:sp>
      <p:sp>
        <p:nvSpPr>
          <p:cNvPr id="87" name="Рисунок 9"/>
          <p:cNvSpPr>
            <a:spLocks noGrp="1"/>
          </p:cNvSpPr>
          <p:nvPr>
            <p:ph type="pic" sz="quarter" idx="41" hasCustomPrompt="1"/>
          </p:nvPr>
        </p:nvSpPr>
        <p:spPr>
          <a:xfrm>
            <a:off x="9384248" y="1326192"/>
            <a:ext cx="1391577" cy="1391576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lang="ru-RU" sz="20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ru-RU" noProof="0" dirty="0"/>
              <a:t>Щелкните, чтобы добавить фотографию</a:t>
            </a:r>
          </a:p>
        </p:txBody>
      </p:sp>
      <p:sp>
        <p:nvSpPr>
          <p:cNvPr id="37" name="Овал 36"/>
          <p:cNvSpPr/>
          <p:nvPr userDrawn="1"/>
        </p:nvSpPr>
        <p:spPr>
          <a:xfrm>
            <a:off x="3031536" y="1222122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noProof="0" dirty="0">
              <a:latin typeface="Calibri Light" panose="020F0302020204030204" pitchFamily="34" charset="0"/>
            </a:endParaRPr>
          </a:p>
        </p:txBody>
      </p:sp>
      <p:sp>
        <p:nvSpPr>
          <p:cNvPr id="41" name="Текст 14"/>
          <p:cNvSpPr>
            <a:spLocks noGrp="1"/>
          </p:cNvSpPr>
          <p:nvPr>
            <p:ph type="body" sz="quarter" idx="19" hasCustomPrompt="1"/>
          </p:nvPr>
        </p:nvSpPr>
        <p:spPr>
          <a:xfrm>
            <a:off x="2796727" y="2972370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ru-RU" sz="12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Добавить имя</a:t>
            </a:r>
          </a:p>
        </p:txBody>
      </p:sp>
      <p:sp>
        <p:nvSpPr>
          <p:cNvPr id="42" name="Текст 14"/>
          <p:cNvSpPr>
            <a:spLocks noGrp="1"/>
          </p:cNvSpPr>
          <p:nvPr>
            <p:ph type="body" sz="quarter" idx="20" hasCustomPrompt="1"/>
          </p:nvPr>
        </p:nvSpPr>
        <p:spPr>
          <a:xfrm>
            <a:off x="2896865" y="3198338"/>
            <a:ext cx="1885516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ru-RU" sz="10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Добавить заголовок</a:t>
            </a:r>
          </a:p>
        </p:txBody>
      </p:sp>
      <p:sp>
        <p:nvSpPr>
          <p:cNvPr id="43" name="Текст 14"/>
          <p:cNvSpPr>
            <a:spLocks noGrp="1"/>
          </p:cNvSpPr>
          <p:nvPr>
            <p:ph type="body" sz="quarter" idx="21" hasCustomPrompt="1"/>
          </p:nvPr>
        </p:nvSpPr>
        <p:spPr>
          <a:xfrm>
            <a:off x="4898932" y="2972370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ru-RU" sz="12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Добавить имя</a:t>
            </a:r>
          </a:p>
        </p:txBody>
      </p:sp>
      <p:sp>
        <p:nvSpPr>
          <p:cNvPr id="44" name="Текст 14"/>
          <p:cNvSpPr>
            <a:spLocks noGrp="1"/>
          </p:cNvSpPr>
          <p:nvPr>
            <p:ph type="body" sz="quarter" idx="22" hasCustomPrompt="1"/>
          </p:nvPr>
        </p:nvSpPr>
        <p:spPr>
          <a:xfrm>
            <a:off x="4999070" y="3198338"/>
            <a:ext cx="1885516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ru-RU" sz="10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Добавить заголовок</a:t>
            </a:r>
          </a:p>
        </p:txBody>
      </p:sp>
      <p:sp>
        <p:nvSpPr>
          <p:cNvPr id="45" name="Текст 14"/>
          <p:cNvSpPr>
            <a:spLocks noGrp="1"/>
          </p:cNvSpPr>
          <p:nvPr>
            <p:ph type="body" sz="quarter" idx="23" hasCustomPrompt="1"/>
          </p:nvPr>
        </p:nvSpPr>
        <p:spPr>
          <a:xfrm>
            <a:off x="7000136" y="2972538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ru-RU" sz="12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Добавить имя</a:t>
            </a:r>
          </a:p>
        </p:txBody>
      </p:sp>
      <p:sp>
        <p:nvSpPr>
          <p:cNvPr id="46" name="Текст 14"/>
          <p:cNvSpPr>
            <a:spLocks noGrp="1"/>
          </p:cNvSpPr>
          <p:nvPr>
            <p:ph type="body" sz="quarter" idx="24" hasCustomPrompt="1"/>
          </p:nvPr>
        </p:nvSpPr>
        <p:spPr>
          <a:xfrm>
            <a:off x="7100274" y="3198338"/>
            <a:ext cx="1885516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ru-RU" sz="10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Добавить заголовок</a:t>
            </a:r>
          </a:p>
        </p:txBody>
      </p:sp>
      <p:sp>
        <p:nvSpPr>
          <p:cNvPr id="47" name="Текст 14"/>
          <p:cNvSpPr>
            <a:spLocks noGrp="1"/>
          </p:cNvSpPr>
          <p:nvPr>
            <p:ph type="body" sz="quarter" idx="25" hasCustomPrompt="1"/>
          </p:nvPr>
        </p:nvSpPr>
        <p:spPr>
          <a:xfrm>
            <a:off x="9095950" y="2972370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ru-RU" sz="12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Добавить имя</a:t>
            </a:r>
          </a:p>
        </p:txBody>
      </p:sp>
      <p:sp>
        <p:nvSpPr>
          <p:cNvPr id="48" name="Текст 14"/>
          <p:cNvSpPr>
            <a:spLocks noGrp="1"/>
          </p:cNvSpPr>
          <p:nvPr>
            <p:ph type="body" sz="quarter" idx="26" hasCustomPrompt="1"/>
          </p:nvPr>
        </p:nvSpPr>
        <p:spPr>
          <a:xfrm>
            <a:off x="9196088" y="3198338"/>
            <a:ext cx="1885516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ru-RU" sz="10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Добавить заголовок</a:t>
            </a:r>
          </a:p>
        </p:txBody>
      </p:sp>
      <p:sp>
        <p:nvSpPr>
          <p:cNvPr id="97" name="Рисунок 9"/>
          <p:cNvSpPr>
            <a:spLocks noGrp="1"/>
          </p:cNvSpPr>
          <p:nvPr>
            <p:ph type="pic" sz="quarter" idx="42" hasCustomPrompt="1"/>
          </p:nvPr>
        </p:nvSpPr>
        <p:spPr>
          <a:xfrm>
            <a:off x="3136338" y="3967833"/>
            <a:ext cx="1391577" cy="1391576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lang="ru-RU" sz="20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ru-RU" noProof="0" dirty="0"/>
              <a:t>Щелкните, чтобы добавить фотографию</a:t>
            </a:r>
          </a:p>
        </p:txBody>
      </p:sp>
      <p:sp>
        <p:nvSpPr>
          <p:cNvPr id="99" name="Рисунок 9"/>
          <p:cNvSpPr>
            <a:spLocks noGrp="1"/>
          </p:cNvSpPr>
          <p:nvPr>
            <p:ph type="pic" sz="quarter" idx="43" hasCustomPrompt="1"/>
          </p:nvPr>
        </p:nvSpPr>
        <p:spPr>
          <a:xfrm>
            <a:off x="5209990" y="3967100"/>
            <a:ext cx="1391577" cy="1391576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lang="ru-RU" sz="20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ru-RU" noProof="0" dirty="0"/>
              <a:t>Щелкните, чтобы добавить фотографию</a:t>
            </a:r>
          </a:p>
        </p:txBody>
      </p:sp>
      <p:sp>
        <p:nvSpPr>
          <p:cNvPr id="101" name="Рисунок 9"/>
          <p:cNvSpPr>
            <a:spLocks noGrp="1"/>
          </p:cNvSpPr>
          <p:nvPr>
            <p:ph type="pic" sz="quarter" idx="44" hasCustomPrompt="1"/>
          </p:nvPr>
        </p:nvSpPr>
        <p:spPr>
          <a:xfrm>
            <a:off x="7305040" y="3976660"/>
            <a:ext cx="1391577" cy="1391576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lang="ru-RU" sz="20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ru-RU" noProof="0" dirty="0"/>
              <a:t>Щелкните, чтобы добавить фотографию</a:t>
            </a:r>
          </a:p>
        </p:txBody>
      </p:sp>
      <p:sp>
        <p:nvSpPr>
          <p:cNvPr id="103" name="Рисунок 9"/>
          <p:cNvSpPr>
            <a:spLocks noGrp="1"/>
          </p:cNvSpPr>
          <p:nvPr>
            <p:ph type="pic" sz="quarter" idx="45" hasCustomPrompt="1"/>
          </p:nvPr>
        </p:nvSpPr>
        <p:spPr>
          <a:xfrm>
            <a:off x="9384247" y="3967100"/>
            <a:ext cx="1391577" cy="1391576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lang="ru-RU" sz="20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ru-RU" noProof="0" dirty="0"/>
              <a:t>Щелкните, чтобы добавить фотографию</a:t>
            </a:r>
          </a:p>
        </p:txBody>
      </p:sp>
      <p:sp>
        <p:nvSpPr>
          <p:cNvPr id="73" name="Текст 14"/>
          <p:cNvSpPr>
            <a:spLocks noGrp="1"/>
          </p:cNvSpPr>
          <p:nvPr>
            <p:ph type="body" sz="quarter" idx="31" hasCustomPrompt="1"/>
          </p:nvPr>
        </p:nvSpPr>
        <p:spPr>
          <a:xfrm>
            <a:off x="2796727" y="5587307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ru-RU" sz="12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Добавить имя</a:t>
            </a:r>
          </a:p>
        </p:txBody>
      </p:sp>
      <p:sp>
        <p:nvSpPr>
          <p:cNvPr id="74" name="Текст 14"/>
          <p:cNvSpPr>
            <a:spLocks noGrp="1"/>
          </p:cNvSpPr>
          <p:nvPr>
            <p:ph type="body" sz="quarter" idx="32" hasCustomPrompt="1"/>
          </p:nvPr>
        </p:nvSpPr>
        <p:spPr>
          <a:xfrm>
            <a:off x="2896865" y="5813275"/>
            <a:ext cx="1885516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ru-RU" sz="10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Добавить заголовок</a:t>
            </a:r>
          </a:p>
        </p:txBody>
      </p:sp>
      <p:sp>
        <p:nvSpPr>
          <p:cNvPr id="75" name="Текст 14"/>
          <p:cNvSpPr>
            <a:spLocks noGrp="1"/>
          </p:cNvSpPr>
          <p:nvPr>
            <p:ph type="body" sz="quarter" idx="33" hasCustomPrompt="1"/>
          </p:nvPr>
        </p:nvSpPr>
        <p:spPr>
          <a:xfrm>
            <a:off x="4898932" y="5587307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ru-RU" sz="12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Добавить имя</a:t>
            </a:r>
          </a:p>
        </p:txBody>
      </p:sp>
      <p:sp>
        <p:nvSpPr>
          <p:cNvPr id="76" name="Текст 14"/>
          <p:cNvSpPr>
            <a:spLocks noGrp="1"/>
          </p:cNvSpPr>
          <p:nvPr>
            <p:ph type="body" sz="quarter" idx="34" hasCustomPrompt="1"/>
          </p:nvPr>
        </p:nvSpPr>
        <p:spPr>
          <a:xfrm>
            <a:off x="4999070" y="5813275"/>
            <a:ext cx="1885516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ru-RU" sz="10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Добавить заголовок</a:t>
            </a:r>
          </a:p>
        </p:txBody>
      </p:sp>
      <p:sp>
        <p:nvSpPr>
          <p:cNvPr id="77" name="Текст 14"/>
          <p:cNvSpPr>
            <a:spLocks noGrp="1"/>
          </p:cNvSpPr>
          <p:nvPr>
            <p:ph type="body" sz="quarter" idx="35" hasCustomPrompt="1"/>
          </p:nvPr>
        </p:nvSpPr>
        <p:spPr>
          <a:xfrm>
            <a:off x="7000136" y="5587475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ru-RU" sz="12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Добавить имя</a:t>
            </a:r>
          </a:p>
        </p:txBody>
      </p:sp>
      <p:sp>
        <p:nvSpPr>
          <p:cNvPr id="78" name="Текст 14"/>
          <p:cNvSpPr>
            <a:spLocks noGrp="1"/>
          </p:cNvSpPr>
          <p:nvPr>
            <p:ph type="body" sz="quarter" idx="36" hasCustomPrompt="1"/>
          </p:nvPr>
        </p:nvSpPr>
        <p:spPr>
          <a:xfrm>
            <a:off x="7100274" y="5813275"/>
            <a:ext cx="1885516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ru-RU" sz="10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Добавить заголовок</a:t>
            </a:r>
          </a:p>
        </p:txBody>
      </p:sp>
      <p:sp>
        <p:nvSpPr>
          <p:cNvPr id="79" name="Текст 14"/>
          <p:cNvSpPr>
            <a:spLocks noGrp="1"/>
          </p:cNvSpPr>
          <p:nvPr>
            <p:ph type="body" sz="quarter" idx="37" hasCustomPrompt="1"/>
          </p:nvPr>
        </p:nvSpPr>
        <p:spPr>
          <a:xfrm>
            <a:off x="9095950" y="5587307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ru-RU" sz="12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Добавить имя</a:t>
            </a:r>
          </a:p>
        </p:txBody>
      </p:sp>
      <p:sp>
        <p:nvSpPr>
          <p:cNvPr id="80" name="Текст 14"/>
          <p:cNvSpPr>
            <a:spLocks noGrp="1"/>
          </p:cNvSpPr>
          <p:nvPr>
            <p:ph type="body" sz="quarter" idx="38" hasCustomPrompt="1"/>
          </p:nvPr>
        </p:nvSpPr>
        <p:spPr>
          <a:xfrm>
            <a:off x="9192018" y="5813275"/>
            <a:ext cx="1885515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ru-RU" sz="10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Добавить заголовок</a:t>
            </a:r>
          </a:p>
        </p:txBody>
      </p:sp>
      <p:sp>
        <p:nvSpPr>
          <p:cNvPr id="82" name="Овал 81"/>
          <p:cNvSpPr/>
          <p:nvPr userDrawn="1"/>
        </p:nvSpPr>
        <p:spPr>
          <a:xfrm>
            <a:off x="5105188" y="1221389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noProof="0" dirty="0">
              <a:latin typeface="Calibri Light" panose="020F0302020204030204" pitchFamily="34" charset="0"/>
            </a:endParaRPr>
          </a:p>
        </p:txBody>
      </p:sp>
      <p:sp>
        <p:nvSpPr>
          <p:cNvPr id="86" name="Овал 85"/>
          <p:cNvSpPr/>
          <p:nvPr userDrawn="1"/>
        </p:nvSpPr>
        <p:spPr>
          <a:xfrm>
            <a:off x="7200238" y="1230949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noProof="0" dirty="0">
              <a:latin typeface="Calibri Light" panose="020F0302020204030204" pitchFamily="34" charset="0"/>
            </a:endParaRPr>
          </a:p>
        </p:txBody>
      </p:sp>
      <p:sp>
        <p:nvSpPr>
          <p:cNvPr id="88" name="Овал 87"/>
          <p:cNvSpPr/>
          <p:nvPr userDrawn="1"/>
        </p:nvSpPr>
        <p:spPr>
          <a:xfrm>
            <a:off x="9279445" y="1221389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noProof="0" dirty="0">
              <a:latin typeface="Calibri Light" panose="020F0302020204030204" pitchFamily="34" charset="0"/>
            </a:endParaRPr>
          </a:p>
        </p:txBody>
      </p:sp>
      <p:sp>
        <p:nvSpPr>
          <p:cNvPr id="98" name="Овал 97"/>
          <p:cNvSpPr/>
          <p:nvPr userDrawn="1"/>
        </p:nvSpPr>
        <p:spPr>
          <a:xfrm>
            <a:off x="3031535" y="3863030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noProof="0" dirty="0">
              <a:latin typeface="Calibri Light" panose="020F0302020204030204" pitchFamily="34" charset="0"/>
            </a:endParaRPr>
          </a:p>
        </p:txBody>
      </p:sp>
      <p:sp>
        <p:nvSpPr>
          <p:cNvPr id="100" name="Овал 99"/>
          <p:cNvSpPr/>
          <p:nvPr userDrawn="1"/>
        </p:nvSpPr>
        <p:spPr>
          <a:xfrm>
            <a:off x="5105187" y="3862297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noProof="0" dirty="0">
              <a:latin typeface="Calibri Light" panose="020F0302020204030204" pitchFamily="34" charset="0"/>
            </a:endParaRPr>
          </a:p>
        </p:txBody>
      </p:sp>
      <p:sp>
        <p:nvSpPr>
          <p:cNvPr id="102" name="Овал 101"/>
          <p:cNvSpPr/>
          <p:nvPr userDrawn="1"/>
        </p:nvSpPr>
        <p:spPr>
          <a:xfrm>
            <a:off x="7200237" y="3871857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noProof="0" dirty="0">
              <a:latin typeface="Calibri Light" panose="020F0302020204030204" pitchFamily="34" charset="0"/>
            </a:endParaRPr>
          </a:p>
        </p:txBody>
      </p:sp>
      <p:sp>
        <p:nvSpPr>
          <p:cNvPr id="104" name="Овал 103"/>
          <p:cNvSpPr/>
          <p:nvPr userDrawn="1"/>
        </p:nvSpPr>
        <p:spPr>
          <a:xfrm>
            <a:off x="9279444" y="3862297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noProof="0" dirty="0">
              <a:latin typeface="Calibri Light" panose="020F0302020204030204" pitchFamily="34" charset="0"/>
            </a:endParaRPr>
          </a:p>
        </p:txBody>
      </p:sp>
      <p:sp>
        <p:nvSpPr>
          <p:cNvPr id="105" name="Нижний колонтитул 15"/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900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ru-RU" dirty="0"/>
              <a:t>ЗАГОЛОВОК ПРЕЗЕНТАЦИИ</a:t>
            </a:r>
          </a:p>
        </p:txBody>
      </p:sp>
      <p:sp>
        <p:nvSpPr>
          <p:cNvPr id="106" name="Номер слайда 16"/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1600">
                <a:solidFill>
                  <a:schemeClr val="accent6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>
              <a:defRPr lang="ru-RU"/>
            </a:pPr>
            <a:fld id="{8D1FC6F8-0BCD-47E9-9C64-690771D9C143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07" name="Дата 14"/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ru-RU" sz="900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ru-RU"/>
            </a:pPr>
            <a:r>
              <a:rPr lang="ru-RU" cap="all" dirty="0"/>
              <a:t>21 мая 20</a:t>
            </a:r>
            <a:r>
              <a:rPr lang="en-US" cap="all" dirty="0"/>
              <a:t>XX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еш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Графический объект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Заголовок 10"/>
          <p:cNvSpPr>
            <a:spLocks noGrp="1"/>
          </p:cNvSpPr>
          <p:nvPr>
            <p:ph type="title" hasCustomPrompt="1"/>
          </p:nvPr>
        </p:nvSpPr>
        <p:spPr>
          <a:xfrm>
            <a:off x="3509716" y="1823625"/>
            <a:ext cx="4719884" cy="580030"/>
          </a:xfrm>
          <a:prstGeom prst="rect">
            <a:avLst/>
          </a:prstGeom>
        </p:spPr>
        <p:txBody>
          <a:bodyPr rtlCol="0"/>
          <a:lstStyle>
            <a:lvl1pPr algn="ctr">
              <a:defRPr lang="ru-RU" sz="2800" b="1" i="0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ru-RU" noProof="0" dirty="0"/>
              <a:t>Заголовок слайда</a:t>
            </a:r>
          </a:p>
        </p:txBody>
      </p:sp>
      <p:sp>
        <p:nvSpPr>
          <p:cNvPr id="26" name="Текст 14"/>
          <p:cNvSpPr>
            <a:spLocks noGrp="1"/>
          </p:cNvSpPr>
          <p:nvPr>
            <p:ph type="body" sz="quarter" idx="12" hasCustomPrompt="1"/>
          </p:nvPr>
        </p:nvSpPr>
        <p:spPr>
          <a:xfrm>
            <a:off x="379005" y="4230943"/>
            <a:ext cx="2640803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ru-RU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Заголовок слайда</a:t>
            </a:r>
          </a:p>
        </p:txBody>
      </p:sp>
      <p:sp>
        <p:nvSpPr>
          <p:cNvPr id="27" name="Текст 14"/>
          <p:cNvSpPr>
            <a:spLocks noGrp="1"/>
          </p:cNvSpPr>
          <p:nvPr>
            <p:ph type="body" sz="quarter" idx="13" hasCustomPrompt="1"/>
          </p:nvPr>
        </p:nvSpPr>
        <p:spPr>
          <a:xfrm>
            <a:off x="379005" y="4546458"/>
            <a:ext cx="2640803" cy="1616414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32" name="Текст 14"/>
          <p:cNvSpPr>
            <a:spLocks noGrp="1"/>
          </p:cNvSpPr>
          <p:nvPr>
            <p:ph type="body" sz="quarter" idx="22" hasCustomPrompt="1"/>
          </p:nvPr>
        </p:nvSpPr>
        <p:spPr>
          <a:xfrm>
            <a:off x="3237502" y="4234631"/>
            <a:ext cx="2640803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ru-RU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Заголовок слайда</a:t>
            </a:r>
          </a:p>
        </p:txBody>
      </p:sp>
      <p:sp>
        <p:nvSpPr>
          <p:cNvPr id="28" name="Текст 14"/>
          <p:cNvSpPr>
            <a:spLocks noGrp="1"/>
          </p:cNvSpPr>
          <p:nvPr>
            <p:ph type="body" sz="quarter" idx="15" hasCustomPrompt="1"/>
          </p:nvPr>
        </p:nvSpPr>
        <p:spPr>
          <a:xfrm>
            <a:off x="3237503" y="4550146"/>
            <a:ext cx="2640803" cy="1616414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33" name="Текст 14"/>
          <p:cNvSpPr>
            <a:spLocks noGrp="1"/>
          </p:cNvSpPr>
          <p:nvPr>
            <p:ph type="body" sz="quarter" idx="23" hasCustomPrompt="1"/>
          </p:nvPr>
        </p:nvSpPr>
        <p:spPr>
          <a:xfrm>
            <a:off x="6096000" y="4218499"/>
            <a:ext cx="2640803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ru-RU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Заголовок слайда</a:t>
            </a:r>
          </a:p>
        </p:txBody>
      </p:sp>
      <p:sp>
        <p:nvSpPr>
          <p:cNvPr id="29" name="Текст 14"/>
          <p:cNvSpPr>
            <a:spLocks noGrp="1"/>
          </p:cNvSpPr>
          <p:nvPr>
            <p:ph type="body" sz="quarter" idx="17" hasCustomPrompt="1"/>
          </p:nvPr>
        </p:nvSpPr>
        <p:spPr>
          <a:xfrm>
            <a:off x="6096000" y="4534014"/>
            <a:ext cx="2640803" cy="1616414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34" name="Текст 14"/>
          <p:cNvSpPr>
            <a:spLocks noGrp="1"/>
          </p:cNvSpPr>
          <p:nvPr>
            <p:ph type="body" sz="quarter" idx="24" hasCustomPrompt="1"/>
          </p:nvPr>
        </p:nvSpPr>
        <p:spPr>
          <a:xfrm>
            <a:off x="8946967" y="4218499"/>
            <a:ext cx="2640803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ru-RU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Заголовок слайда</a:t>
            </a:r>
          </a:p>
        </p:txBody>
      </p:sp>
      <p:sp>
        <p:nvSpPr>
          <p:cNvPr id="30" name="Текст 14"/>
          <p:cNvSpPr>
            <a:spLocks noGrp="1"/>
          </p:cNvSpPr>
          <p:nvPr>
            <p:ph type="body" sz="quarter" idx="19" hasCustomPrompt="1"/>
          </p:nvPr>
        </p:nvSpPr>
        <p:spPr>
          <a:xfrm>
            <a:off x="8946967" y="4534014"/>
            <a:ext cx="2640803" cy="1616414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20" name="Нижний колонтитул 15"/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900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ru-RU" dirty="0"/>
              <a:t>ЗАГОЛОВОК ПРЕЗЕНТАЦИИ</a:t>
            </a:r>
          </a:p>
        </p:txBody>
      </p:sp>
      <p:sp>
        <p:nvSpPr>
          <p:cNvPr id="21" name="Номер слайда 16"/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1600">
                <a:solidFill>
                  <a:schemeClr val="accent6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>
              <a:defRPr lang="ru-RU"/>
            </a:pPr>
            <a:fld id="{8D1FC6F8-0BCD-47E9-9C64-690771D9C143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22" name="Дата 14"/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ru-RU" sz="900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ru-RU"/>
            </a:pPr>
            <a:r>
              <a:rPr lang="ru-RU" cap="all" dirty="0"/>
              <a:t>21 мая 20</a:t>
            </a:r>
            <a:r>
              <a:rPr lang="en-US" cap="all" dirty="0"/>
              <a:t>XX</a:t>
            </a:r>
          </a:p>
        </p:txBody>
      </p:sp>
      <p:sp>
        <p:nvSpPr>
          <p:cNvPr id="14" name="Рисунок 13"/>
          <p:cNvSpPr>
            <a:spLocks noGrp="1"/>
          </p:cNvSpPr>
          <p:nvPr>
            <p:ph type="pic" sz="quarter" idx="25"/>
          </p:nvPr>
        </p:nvSpPr>
        <p:spPr>
          <a:xfrm>
            <a:off x="1408479" y="3330145"/>
            <a:ext cx="603504" cy="603504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lang="ru-RU" sz="10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36" name="Рисунок 13"/>
          <p:cNvSpPr>
            <a:spLocks noGrp="1"/>
          </p:cNvSpPr>
          <p:nvPr>
            <p:ph type="pic" sz="quarter" idx="26"/>
          </p:nvPr>
        </p:nvSpPr>
        <p:spPr>
          <a:xfrm>
            <a:off x="4266976" y="3330145"/>
            <a:ext cx="603504" cy="603504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lang="ru-RU" sz="10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37" name="Рисунок 13"/>
          <p:cNvSpPr>
            <a:spLocks noGrp="1"/>
          </p:cNvSpPr>
          <p:nvPr>
            <p:ph type="pic" sz="quarter" idx="27"/>
          </p:nvPr>
        </p:nvSpPr>
        <p:spPr>
          <a:xfrm>
            <a:off x="9972085" y="3330145"/>
            <a:ext cx="603504" cy="603504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lang="ru-RU" sz="10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38" name="Рисунок 13"/>
          <p:cNvSpPr>
            <a:spLocks noGrp="1"/>
          </p:cNvSpPr>
          <p:nvPr>
            <p:ph type="pic" sz="quarter" idx="28"/>
          </p:nvPr>
        </p:nvSpPr>
        <p:spPr>
          <a:xfrm>
            <a:off x="7109232" y="3330145"/>
            <a:ext cx="603504" cy="603504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lang="ru-RU" sz="10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Финансирова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Графический объект 4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3131507" y="412356"/>
            <a:ext cx="5561556" cy="567670"/>
          </a:xfrm>
          <a:prstGeom prst="rect">
            <a:avLst/>
          </a:prstGeom>
        </p:spPr>
        <p:txBody>
          <a:bodyPr rtlCol="0"/>
          <a:lstStyle>
            <a:lvl1pPr algn="ctr">
              <a:defRPr lang="ru-RU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ru-RU" noProof="0" dirty="0"/>
              <a:t>Заголовок слайда</a:t>
            </a:r>
          </a:p>
        </p:txBody>
      </p:sp>
      <p:sp>
        <p:nvSpPr>
          <p:cNvPr id="45" name="Текст 10"/>
          <p:cNvSpPr>
            <a:spLocks noGrp="1"/>
          </p:cNvSpPr>
          <p:nvPr>
            <p:ph type="body" sz="quarter" idx="21" hasCustomPrompt="1"/>
          </p:nvPr>
        </p:nvSpPr>
        <p:spPr>
          <a:xfrm>
            <a:off x="930273" y="2216292"/>
            <a:ext cx="1611892" cy="1151632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ru-RU" sz="4000" b="1" cap="all" spc="400" baseline="0">
                <a:solidFill>
                  <a:schemeClr val="accent5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Добавить заголовок</a:t>
            </a:r>
          </a:p>
        </p:txBody>
      </p:sp>
      <p:sp>
        <p:nvSpPr>
          <p:cNvPr id="49" name="Текст 10"/>
          <p:cNvSpPr>
            <a:spLocks noGrp="1"/>
          </p:cNvSpPr>
          <p:nvPr>
            <p:ph type="body" sz="quarter" idx="22" hasCustomPrompt="1"/>
          </p:nvPr>
        </p:nvSpPr>
        <p:spPr>
          <a:xfrm>
            <a:off x="3613801" y="2216293"/>
            <a:ext cx="1611892" cy="1151632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u-RU" sz="4000" b="1" cap="all" spc="400" baseline="0">
                <a:solidFill>
                  <a:schemeClr val="accent6">
                    <a:lumMod val="7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Добавить заголовок</a:t>
            </a:r>
          </a:p>
        </p:txBody>
      </p:sp>
      <p:sp>
        <p:nvSpPr>
          <p:cNvPr id="47" name="Текст 10"/>
          <p:cNvSpPr>
            <a:spLocks noGrp="1"/>
          </p:cNvSpPr>
          <p:nvPr>
            <p:ph type="body" sz="quarter" idx="23" hasCustomPrompt="1"/>
          </p:nvPr>
        </p:nvSpPr>
        <p:spPr>
          <a:xfrm>
            <a:off x="6297329" y="2216293"/>
            <a:ext cx="1611892" cy="1151632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u-RU" sz="4000" b="1" cap="all" spc="4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Добавить заголовок</a:t>
            </a:r>
          </a:p>
        </p:txBody>
      </p:sp>
      <p:sp>
        <p:nvSpPr>
          <p:cNvPr id="48" name="Текст 10"/>
          <p:cNvSpPr>
            <a:spLocks noGrp="1"/>
          </p:cNvSpPr>
          <p:nvPr>
            <p:ph type="body" sz="quarter" idx="24" hasCustomPrompt="1"/>
          </p:nvPr>
        </p:nvSpPr>
        <p:spPr>
          <a:xfrm>
            <a:off x="8980856" y="2216293"/>
            <a:ext cx="1611892" cy="1151632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u-RU" sz="4000" b="1" cap="all" spc="400" baseline="0">
                <a:solidFill>
                  <a:schemeClr val="accent3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Добавить заголовок</a:t>
            </a:r>
          </a:p>
        </p:txBody>
      </p:sp>
      <p:sp>
        <p:nvSpPr>
          <p:cNvPr id="37" name="Текст 14"/>
          <p:cNvSpPr>
            <a:spLocks noGrp="1"/>
          </p:cNvSpPr>
          <p:nvPr>
            <p:ph type="body" sz="quarter" idx="12" hasCustomPrompt="1"/>
          </p:nvPr>
        </p:nvSpPr>
        <p:spPr>
          <a:xfrm>
            <a:off x="545026" y="3927568"/>
            <a:ext cx="2382386" cy="613702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ru-RU" sz="1600" b="1" cap="none" spc="200" baseline="0">
                <a:solidFill>
                  <a:schemeClr val="accent5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Заголовок слайда</a:t>
            </a:r>
          </a:p>
        </p:txBody>
      </p:sp>
      <p:sp>
        <p:nvSpPr>
          <p:cNvPr id="38" name="Текст 14"/>
          <p:cNvSpPr>
            <a:spLocks noGrp="1"/>
          </p:cNvSpPr>
          <p:nvPr>
            <p:ph type="body" sz="quarter" idx="13" hasCustomPrompt="1"/>
          </p:nvPr>
        </p:nvSpPr>
        <p:spPr>
          <a:xfrm>
            <a:off x="545026" y="4519311"/>
            <a:ext cx="2382386" cy="85793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39" name="Текст 14"/>
          <p:cNvSpPr>
            <a:spLocks noGrp="1"/>
          </p:cNvSpPr>
          <p:nvPr>
            <p:ph type="body" sz="quarter" idx="15" hasCustomPrompt="1"/>
          </p:nvPr>
        </p:nvSpPr>
        <p:spPr>
          <a:xfrm>
            <a:off x="3228554" y="3927568"/>
            <a:ext cx="2382386" cy="613702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ru-RU" sz="1600" b="1" cap="none" spc="200" baseline="0">
                <a:solidFill>
                  <a:schemeClr val="accent6">
                    <a:lumMod val="7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Заголовок слайда</a:t>
            </a:r>
          </a:p>
        </p:txBody>
      </p:sp>
      <p:sp>
        <p:nvSpPr>
          <p:cNvPr id="40" name="Текст 14"/>
          <p:cNvSpPr>
            <a:spLocks noGrp="1"/>
          </p:cNvSpPr>
          <p:nvPr>
            <p:ph type="body" sz="quarter" idx="16" hasCustomPrompt="1"/>
          </p:nvPr>
        </p:nvSpPr>
        <p:spPr>
          <a:xfrm>
            <a:off x="3228554" y="4519311"/>
            <a:ext cx="2382386" cy="85793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41" name="Текст 14"/>
          <p:cNvSpPr>
            <a:spLocks noGrp="1"/>
          </p:cNvSpPr>
          <p:nvPr>
            <p:ph type="body" sz="quarter" idx="17" hasCustomPrompt="1"/>
          </p:nvPr>
        </p:nvSpPr>
        <p:spPr>
          <a:xfrm>
            <a:off x="5912082" y="3927568"/>
            <a:ext cx="2382386" cy="613702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ru-RU" sz="1600" b="1" cap="none" spc="2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Заголовок слайда</a:t>
            </a:r>
          </a:p>
        </p:txBody>
      </p:sp>
      <p:sp>
        <p:nvSpPr>
          <p:cNvPr id="42" name="Текст 14"/>
          <p:cNvSpPr>
            <a:spLocks noGrp="1"/>
          </p:cNvSpPr>
          <p:nvPr>
            <p:ph type="body" sz="quarter" idx="18" hasCustomPrompt="1"/>
          </p:nvPr>
        </p:nvSpPr>
        <p:spPr>
          <a:xfrm>
            <a:off x="5912082" y="4519311"/>
            <a:ext cx="2382386" cy="85793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43" name="Текст 14"/>
          <p:cNvSpPr>
            <a:spLocks noGrp="1"/>
          </p:cNvSpPr>
          <p:nvPr>
            <p:ph type="body" sz="quarter" idx="19" hasCustomPrompt="1"/>
          </p:nvPr>
        </p:nvSpPr>
        <p:spPr>
          <a:xfrm>
            <a:off x="8595609" y="3927568"/>
            <a:ext cx="2382386" cy="613702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ru-RU" sz="1600" b="1" cap="none" spc="200" baseline="0">
                <a:solidFill>
                  <a:schemeClr val="accent3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Заголовок слайда</a:t>
            </a:r>
          </a:p>
        </p:txBody>
      </p:sp>
      <p:sp>
        <p:nvSpPr>
          <p:cNvPr id="44" name="Текст 14"/>
          <p:cNvSpPr>
            <a:spLocks noGrp="1"/>
          </p:cNvSpPr>
          <p:nvPr>
            <p:ph type="body" sz="quarter" idx="20" hasCustomPrompt="1"/>
          </p:nvPr>
        </p:nvSpPr>
        <p:spPr>
          <a:xfrm>
            <a:off x="8595609" y="4519311"/>
            <a:ext cx="2382386" cy="85793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12" name="Нижний колонтитул 15"/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900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ru-RU" dirty="0"/>
              <a:t>ЗАГОЛОВОК ПРЕЗЕНТАЦИИ</a:t>
            </a:r>
          </a:p>
        </p:txBody>
      </p:sp>
      <p:sp>
        <p:nvSpPr>
          <p:cNvPr id="13" name="Номер слайда 16"/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1600">
                <a:solidFill>
                  <a:schemeClr val="accent6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>
              <a:defRPr lang="ru-RU"/>
            </a:pPr>
            <a:fld id="{8D1FC6F8-0BCD-47E9-9C64-690771D9C143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4" name="Дата 14"/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ru-RU" sz="900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ru-RU"/>
            </a:pPr>
            <a:r>
              <a:rPr lang="ru-RU" cap="all" dirty="0"/>
              <a:t>21 мая 20</a:t>
            </a:r>
            <a:r>
              <a:rPr lang="en-US" cap="all" dirty="0"/>
              <a:t>XX</a:t>
            </a: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вод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Графический объект 1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5679441" y="1259911"/>
            <a:ext cx="5124189" cy="492302"/>
          </a:xfrm>
          <a:prstGeom prst="rect">
            <a:avLst/>
          </a:prstGeom>
        </p:spPr>
        <p:txBody>
          <a:bodyPr rtlCol="0"/>
          <a:lstStyle>
            <a:lvl1pPr>
              <a:defRPr lang="ru-RU" sz="2800" b="1" cap="all" spc="4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ru-RU" noProof="0" dirty="0"/>
              <a:t>Заголовок слайда</a:t>
            </a:r>
          </a:p>
        </p:txBody>
      </p:sp>
      <p:sp>
        <p:nvSpPr>
          <p:cNvPr id="17" name="Текст 14"/>
          <p:cNvSpPr>
            <a:spLocks noGrp="1"/>
          </p:cNvSpPr>
          <p:nvPr>
            <p:ph type="body" sz="quarter" idx="14" hasCustomPrompt="1"/>
          </p:nvPr>
        </p:nvSpPr>
        <p:spPr>
          <a:xfrm>
            <a:off x="5679441" y="1752212"/>
            <a:ext cx="4856479" cy="2413388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13" name="Нижний колонтитул 15"/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900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ru-RU" dirty="0"/>
              <a:t>ЗАГОЛОВОК ПРЕЗЕНТАЦИИ</a:t>
            </a:r>
          </a:p>
        </p:txBody>
      </p:sp>
      <p:sp>
        <p:nvSpPr>
          <p:cNvPr id="14" name="Номер слайда 16"/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1600">
                <a:solidFill>
                  <a:schemeClr val="accent6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>
              <a:defRPr lang="ru-RU"/>
            </a:pPr>
            <a:fld id="{8D1FC6F8-0BCD-47E9-9C64-690771D9C143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5" name="Дата 14"/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ru-RU" sz="900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ru-RU"/>
            </a:pPr>
            <a:r>
              <a:rPr lang="ru-RU" cap="all" dirty="0"/>
              <a:t>21 мая 20</a:t>
            </a:r>
            <a:r>
              <a:rPr lang="en-US" cap="all" dirty="0"/>
              <a:t>XX</a:t>
            </a: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пасиб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Графический объект 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1026850" y="563671"/>
            <a:ext cx="4989629" cy="2387771"/>
          </a:xfrm>
          <a:prstGeom prst="rect">
            <a:avLst/>
          </a:prstGeom>
        </p:spPr>
        <p:txBody>
          <a:bodyPr rtlCol="0" anchor="b"/>
          <a:lstStyle>
            <a:lvl1pPr algn="ctr">
              <a:defRPr lang="ru-RU" sz="4800" b="1" cap="all" spc="4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ru-RU" noProof="0" dirty="0" err="1"/>
              <a:t>Заго</a:t>
            </a:r>
            <a:r>
              <a:rPr lang="en-US" b="1" noProof="0" dirty="0"/>
              <a:t>g</a:t>
            </a:r>
            <a:r>
              <a:rPr lang="ru-RU" noProof="0" dirty="0"/>
              <a:t>ловок слайда</a:t>
            </a:r>
          </a:p>
        </p:txBody>
      </p:sp>
      <p:sp>
        <p:nvSpPr>
          <p:cNvPr id="10" name="Текст 13"/>
          <p:cNvSpPr>
            <a:spLocks noGrp="1"/>
          </p:cNvSpPr>
          <p:nvPr>
            <p:ph type="body" sz="quarter" idx="12" hasCustomPrompt="1"/>
          </p:nvPr>
        </p:nvSpPr>
        <p:spPr>
          <a:xfrm>
            <a:off x="1026852" y="3531676"/>
            <a:ext cx="4989628" cy="1756576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u-RU" sz="1800" i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ru-RU" noProof="0" dirty="0"/>
              <a:t>Подзаголовок слайда</a:t>
            </a:r>
          </a:p>
        </p:txBody>
      </p:sp>
      <p:sp>
        <p:nvSpPr>
          <p:cNvPr id="12" name="Нижний колонтитул 15"/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r>
              <a:rPr lang="ru-RU" dirty="0"/>
              <a:t>ЗАГОЛОВОК ПРЕЗЕНТАЦИИ</a:t>
            </a:r>
          </a:p>
        </p:txBody>
      </p:sp>
      <p:sp>
        <p:nvSpPr>
          <p:cNvPr id="13" name="Номер слайда 16"/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  <a:cs typeface="+mn-cs"/>
              </a:defRPr>
            </a:lvl1pPr>
          </a:lstStyle>
          <a:p>
            <a:pPr>
              <a:defRPr lang="ru-RU"/>
            </a:pPr>
            <a:fld id="{8D1FC6F8-0BCD-47E9-9C64-690771D9C143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4" name="Дата 14"/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ru-RU"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pPr>
              <a:defRPr lang="ru-RU"/>
            </a:pPr>
            <a:r>
              <a:rPr lang="ru-RU" cap="all" dirty="0"/>
              <a:t>21 мая 20</a:t>
            </a:r>
            <a:r>
              <a:rPr lang="en-US" cap="all" dirty="0"/>
              <a:t>XX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бзор проду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Графический объект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Заголовок 2"/>
          <p:cNvSpPr>
            <a:spLocks noGrp="1"/>
          </p:cNvSpPr>
          <p:nvPr>
            <p:ph type="title" hasCustomPrompt="1"/>
          </p:nvPr>
        </p:nvSpPr>
        <p:spPr>
          <a:xfrm>
            <a:off x="4196218" y="690802"/>
            <a:ext cx="4936277" cy="575890"/>
          </a:xfrm>
          <a:prstGeom prst="rect">
            <a:avLst/>
          </a:prstGeom>
        </p:spPr>
        <p:txBody>
          <a:bodyPr rtlCol="0"/>
          <a:lstStyle>
            <a:lvl1pPr algn="l">
              <a:defRPr lang="ru-RU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ru-RU" noProof="0" dirty="0"/>
              <a:t>Заголовок слайда</a:t>
            </a:r>
          </a:p>
        </p:txBody>
      </p:sp>
      <p:sp>
        <p:nvSpPr>
          <p:cNvPr id="33" name="Текст 14"/>
          <p:cNvSpPr>
            <a:spLocks noGrp="1"/>
          </p:cNvSpPr>
          <p:nvPr>
            <p:ph type="body" sz="quarter" idx="12" hasCustomPrompt="1"/>
          </p:nvPr>
        </p:nvSpPr>
        <p:spPr>
          <a:xfrm>
            <a:off x="4190069" y="2568679"/>
            <a:ext cx="3008631" cy="348162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ru-RU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Заголовок слайда</a:t>
            </a:r>
          </a:p>
        </p:txBody>
      </p:sp>
      <p:sp>
        <p:nvSpPr>
          <p:cNvPr id="32" name="Текст 14"/>
          <p:cNvSpPr>
            <a:spLocks noGrp="1"/>
          </p:cNvSpPr>
          <p:nvPr>
            <p:ph type="body" sz="quarter" idx="13" hasCustomPrompt="1"/>
          </p:nvPr>
        </p:nvSpPr>
        <p:spPr>
          <a:xfrm>
            <a:off x="4190069" y="2861988"/>
            <a:ext cx="3008630" cy="636682"/>
          </a:xfrm>
          <a:prstGeom prst="rect">
            <a:avLst/>
          </a:prstGeom>
        </p:spPr>
        <p:txBody>
          <a:bodyPr rtlCol="0"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58" name="Текст 14"/>
          <p:cNvSpPr>
            <a:spLocks noGrp="1"/>
          </p:cNvSpPr>
          <p:nvPr>
            <p:ph type="body" sz="quarter" idx="21" hasCustomPrompt="1"/>
          </p:nvPr>
        </p:nvSpPr>
        <p:spPr>
          <a:xfrm>
            <a:off x="7913979" y="2568679"/>
            <a:ext cx="3008631" cy="348162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ru-RU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Заголовок слайда</a:t>
            </a:r>
          </a:p>
        </p:txBody>
      </p:sp>
      <p:sp>
        <p:nvSpPr>
          <p:cNvPr id="57" name="Текст 14"/>
          <p:cNvSpPr>
            <a:spLocks noGrp="1"/>
          </p:cNvSpPr>
          <p:nvPr>
            <p:ph type="body" sz="quarter" idx="20" hasCustomPrompt="1"/>
          </p:nvPr>
        </p:nvSpPr>
        <p:spPr>
          <a:xfrm>
            <a:off x="7913979" y="2861988"/>
            <a:ext cx="3008630" cy="636682"/>
          </a:xfrm>
          <a:prstGeom prst="rect">
            <a:avLst/>
          </a:prstGeom>
        </p:spPr>
        <p:txBody>
          <a:bodyPr rtlCol="0"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64" name="Текст 14"/>
          <p:cNvSpPr>
            <a:spLocks noGrp="1"/>
          </p:cNvSpPr>
          <p:nvPr>
            <p:ph type="body" sz="quarter" idx="23" hasCustomPrompt="1"/>
          </p:nvPr>
        </p:nvSpPr>
        <p:spPr>
          <a:xfrm>
            <a:off x="4190069" y="5044309"/>
            <a:ext cx="3008631" cy="348162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ru-RU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Заголовок слайда</a:t>
            </a:r>
          </a:p>
        </p:txBody>
      </p:sp>
      <p:sp>
        <p:nvSpPr>
          <p:cNvPr id="63" name="Текст 14"/>
          <p:cNvSpPr>
            <a:spLocks noGrp="1"/>
          </p:cNvSpPr>
          <p:nvPr>
            <p:ph type="body" sz="quarter" idx="22" hasCustomPrompt="1"/>
          </p:nvPr>
        </p:nvSpPr>
        <p:spPr>
          <a:xfrm>
            <a:off x="4190069" y="5337618"/>
            <a:ext cx="3008630" cy="636682"/>
          </a:xfrm>
          <a:prstGeom prst="rect">
            <a:avLst/>
          </a:prstGeom>
        </p:spPr>
        <p:txBody>
          <a:bodyPr rtlCol="0"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67" name="Текст 14"/>
          <p:cNvSpPr>
            <a:spLocks noGrp="1"/>
          </p:cNvSpPr>
          <p:nvPr>
            <p:ph type="body" sz="quarter" idx="25" hasCustomPrompt="1"/>
          </p:nvPr>
        </p:nvSpPr>
        <p:spPr>
          <a:xfrm>
            <a:off x="7913980" y="5047681"/>
            <a:ext cx="3008631" cy="348162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ru-RU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Заголовок слайда</a:t>
            </a:r>
          </a:p>
        </p:txBody>
      </p:sp>
      <p:sp>
        <p:nvSpPr>
          <p:cNvPr id="66" name="Текст 14"/>
          <p:cNvSpPr>
            <a:spLocks noGrp="1"/>
          </p:cNvSpPr>
          <p:nvPr>
            <p:ph type="body" sz="quarter" idx="24" hasCustomPrompt="1"/>
          </p:nvPr>
        </p:nvSpPr>
        <p:spPr>
          <a:xfrm>
            <a:off x="7913980" y="5340990"/>
            <a:ext cx="3008630" cy="636682"/>
          </a:xfrm>
          <a:prstGeom prst="rect">
            <a:avLst/>
          </a:prstGeom>
        </p:spPr>
        <p:txBody>
          <a:bodyPr rtlCol="0"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22" name="Нижний колонтитул 15"/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900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ru-RU" dirty="0"/>
              <a:t>ЗАГОЛОВОК ПРЕЗЕНТАЦИИ</a:t>
            </a:r>
          </a:p>
        </p:txBody>
      </p:sp>
      <p:sp>
        <p:nvSpPr>
          <p:cNvPr id="23" name="Номер слайда 16"/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1600">
                <a:solidFill>
                  <a:schemeClr val="accent6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>
              <a:defRPr lang="ru-RU"/>
            </a:pPr>
            <a:fld id="{8D1FC6F8-0BCD-47E9-9C64-690771D9C143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24" name="Дата 14"/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ru-RU" sz="900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ru-RU"/>
            </a:pPr>
            <a:r>
              <a:rPr lang="ru-RU" cap="all" dirty="0"/>
              <a:t>21 мая 20</a:t>
            </a:r>
            <a:r>
              <a:rPr lang="en-US" cap="all" dirty="0"/>
              <a:t>XX</a:t>
            </a:r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26"/>
          </p:nvPr>
        </p:nvSpPr>
        <p:spPr>
          <a:xfrm>
            <a:off x="4190069" y="1818852"/>
            <a:ext cx="603504" cy="603504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lang="ru-RU" sz="105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21" name="Рисунок 4"/>
          <p:cNvSpPr>
            <a:spLocks noGrp="1"/>
          </p:cNvSpPr>
          <p:nvPr>
            <p:ph type="pic" sz="quarter" idx="27"/>
          </p:nvPr>
        </p:nvSpPr>
        <p:spPr>
          <a:xfrm>
            <a:off x="7913979" y="1818852"/>
            <a:ext cx="603504" cy="603504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lang="ru-RU" sz="105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25" name="Рисунок 4"/>
          <p:cNvSpPr>
            <a:spLocks noGrp="1"/>
          </p:cNvSpPr>
          <p:nvPr>
            <p:ph type="pic" sz="quarter" idx="28"/>
          </p:nvPr>
        </p:nvSpPr>
        <p:spPr>
          <a:xfrm>
            <a:off x="4190069" y="4281832"/>
            <a:ext cx="603504" cy="603504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lang="ru-RU" sz="105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26" name="Рисунок 4"/>
          <p:cNvSpPr>
            <a:spLocks noGrp="1"/>
          </p:cNvSpPr>
          <p:nvPr>
            <p:ph type="pic" sz="quarter" idx="29"/>
          </p:nvPr>
        </p:nvSpPr>
        <p:spPr>
          <a:xfrm>
            <a:off x="7908115" y="4294030"/>
            <a:ext cx="603504" cy="603504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lang="ru-RU" sz="105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реимущества проду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Графический объект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Заголовок 2"/>
          <p:cNvSpPr>
            <a:spLocks noGrp="1"/>
          </p:cNvSpPr>
          <p:nvPr>
            <p:ph type="title" hasCustomPrompt="1"/>
          </p:nvPr>
        </p:nvSpPr>
        <p:spPr>
          <a:xfrm>
            <a:off x="3672555" y="1823626"/>
            <a:ext cx="4569572" cy="580029"/>
          </a:xfrm>
          <a:prstGeom prst="rect">
            <a:avLst/>
          </a:prstGeom>
        </p:spPr>
        <p:txBody>
          <a:bodyPr rtlCol="0"/>
          <a:lstStyle>
            <a:lvl1pPr>
              <a:defRPr lang="ru-RU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ru-RU" noProof="0" dirty="0"/>
              <a:t>Заголовок слайда</a:t>
            </a:r>
          </a:p>
        </p:txBody>
      </p:sp>
      <p:sp>
        <p:nvSpPr>
          <p:cNvPr id="27" name="Текст 14"/>
          <p:cNvSpPr>
            <a:spLocks noGrp="1"/>
          </p:cNvSpPr>
          <p:nvPr>
            <p:ph type="body" sz="quarter" idx="22" hasCustomPrompt="1"/>
          </p:nvPr>
        </p:nvSpPr>
        <p:spPr>
          <a:xfrm>
            <a:off x="2956595" y="2807310"/>
            <a:ext cx="5824073" cy="1940149"/>
          </a:xfrm>
          <a:prstGeom prst="rect">
            <a:avLst/>
          </a:prstGeom>
        </p:spPr>
        <p:txBody>
          <a:bodyPr rtlCol="0" anchor="t"/>
          <a:lstStyle>
            <a:lvl1pPr marL="0" indent="0" algn="ctr">
              <a:lnSpc>
                <a:spcPct val="200000"/>
              </a:lnSpc>
              <a:spcBef>
                <a:spcPts val="0"/>
              </a:spcBef>
              <a:buNone/>
              <a:defRPr lang="ru-RU" sz="1800" cap="none" spc="20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Заголовок слайда</a:t>
            </a:r>
          </a:p>
        </p:txBody>
      </p:sp>
      <p:sp>
        <p:nvSpPr>
          <p:cNvPr id="18" name="Нижний колонтитул 15"/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900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ru-RU" dirty="0"/>
              <a:t>ЗАГОЛОВОК ПРЕЗЕНТАЦИИ</a:t>
            </a:r>
          </a:p>
        </p:txBody>
      </p:sp>
      <p:sp>
        <p:nvSpPr>
          <p:cNvPr id="19" name="Номер слайда 16"/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1600">
                <a:solidFill>
                  <a:schemeClr val="accent6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>
              <a:defRPr lang="ru-RU"/>
            </a:pPr>
            <a:fld id="{8D1FC6F8-0BCD-47E9-9C64-690771D9C143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20" name="Дата 14"/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ru-RU" sz="900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ru-RU"/>
            </a:pPr>
            <a:r>
              <a:rPr lang="ru-RU" cap="all" dirty="0"/>
              <a:t>21 мая 20</a:t>
            </a:r>
            <a:r>
              <a:rPr lang="en-US" cap="all" dirty="0"/>
              <a:t>XX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-разделител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Графический объект 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5425440" y="2741026"/>
            <a:ext cx="5002478" cy="2357066"/>
          </a:xfrm>
          <a:prstGeom prst="rect">
            <a:avLst/>
          </a:prstGeom>
        </p:spPr>
        <p:txBody>
          <a:bodyPr rtlCol="0"/>
          <a:lstStyle>
            <a:lvl1pPr algn="ctr">
              <a:defRPr lang="ru-RU" sz="4800" b="1" cap="all" spc="4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ru-RU" noProof="0" dirty="0"/>
              <a:t>Заголовок слайда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изнес-модел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Графический объект 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Заголовок 15"/>
          <p:cNvSpPr>
            <a:spLocks noGrp="1"/>
          </p:cNvSpPr>
          <p:nvPr>
            <p:ph type="title" hasCustomPrompt="1"/>
          </p:nvPr>
        </p:nvSpPr>
        <p:spPr>
          <a:xfrm>
            <a:off x="965511" y="760406"/>
            <a:ext cx="5424988" cy="579245"/>
          </a:xfrm>
          <a:prstGeom prst="rect">
            <a:avLst/>
          </a:prstGeom>
        </p:spPr>
        <p:txBody>
          <a:bodyPr rtlCol="0"/>
          <a:lstStyle>
            <a:lvl1pPr>
              <a:defRPr lang="ru-RU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ru-RU" noProof="0" dirty="0"/>
              <a:t>Заголовок слайда</a:t>
            </a:r>
          </a:p>
        </p:txBody>
      </p:sp>
      <p:sp>
        <p:nvSpPr>
          <p:cNvPr id="10" name="Текст 14"/>
          <p:cNvSpPr>
            <a:spLocks noGrp="1"/>
          </p:cNvSpPr>
          <p:nvPr>
            <p:ph type="body" sz="quarter" idx="12" hasCustomPrompt="1"/>
          </p:nvPr>
        </p:nvSpPr>
        <p:spPr>
          <a:xfrm>
            <a:off x="965511" y="3417877"/>
            <a:ext cx="2806280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ru-RU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Заголовок слайда</a:t>
            </a:r>
          </a:p>
        </p:txBody>
      </p:sp>
      <p:sp>
        <p:nvSpPr>
          <p:cNvPr id="11" name="Текст 14"/>
          <p:cNvSpPr>
            <a:spLocks noGrp="1"/>
          </p:cNvSpPr>
          <p:nvPr>
            <p:ph type="body" sz="quarter" idx="13" hasCustomPrompt="1"/>
          </p:nvPr>
        </p:nvSpPr>
        <p:spPr>
          <a:xfrm>
            <a:off x="965511" y="3766050"/>
            <a:ext cx="2806280" cy="114894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12" name="Текст 14"/>
          <p:cNvSpPr>
            <a:spLocks noGrp="1"/>
          </p:cNvSpPr>
          <p:nvPr>
            <p:ph type="body" sz="quarter" idx="14" hasCustomPrompt="1"/>
          </p:nvPr>
        </p:nvSpPr>
        <p:spPr>
          <a:xfrm>
            <a:off x="4514520" y="3400925"/>
            <a:ext cx="2806280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ru-RU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Заголовок слайда</a:t>
            </a:r>
          </a:p>
        </p:txBody>
      </p:sp>
      <p:sp>
        <p:nvSpPr>
          <p:cNvPr id="13" name="Текст 14"/>
          <p:cNvSpPr>
            <a:spLocks noGrp="1"/>
          </p:cNvSpPr>
          <p:nvPr>
            <p:ph type="body" sz="quarter" idx="15" hasCustomPrompt="1"/>
          </p:nvPr>
        </p:nvSpPr>
        <p:spPr>
          <a:xfrm>
            <a:off x="4514520" y="3749098"/>
            <a:ext cx="2806280" cy="114894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14" name="Текст 14"/>
          <p:cNvSpPr>
            <a:spLocks noGrp="1"/>
          </p:cNvSpPr>
          <p:nvPr>
            <p:ph type="body" sz="quarter" idx="16" hasCustomPrompt="1"/>
          </p:nvPr>
        </p:nvSpPr>
        <p:spPr>
          <a:xfrm>
            <a:off x="8063529" y="3400925"/>
            <a:ext cx="2692240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ru-RU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Заголовок слайда</a:t>
            </a:r>
          </a:p>
        </p:txBody>
      </p:sp>
      <p:sp>
        <p:nvSpPr>
          <p:cNvPr id="15" name="Текст 14"/>
          <p:cNvSpPr>
            <a:spLocks noGrp="1"/>
          </p:cNvSpPr>
          <p:nvPr>
            <p:ph type="body" sz="quarter" idx="17" hasCustomPrompt="1"/>
          </p:nvPr>
        </p:nvSpPr>
        <p:spPr>
          <a:xfrm>
            <a:off x="8063529" y="3749098"/>
            <a:ext cx="2692240" cy="114894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20" name="Нижний колонтитул 15"/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900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ru-RU" dirty="0"/>
              <a:t>ЗАГОЛОВОК ПРЕЗЕНТАЦИИ</a:t>
            </a:r>
          </a:p>
        </p:txBody>
      </p:sp>
      <p:sp>
        <p:nvSpPr>
          <p:cNvPr id="21" name="Номер слайда 16"/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1600">
                <a:solidFill>
                  <a:schemeClr val="accent6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>
              <a:defRPr lang="ru-RU"/>
            </a:pPr>
            <a:fld id="{8D1FC6F8-0BCD-47E9-9C64-690771D9C143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22" name="Дата 14"/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ru-RU" sz="900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ru-RU"/>
            </a:pPr>
            <a:r>
              <a:rPr lang="ru-RU" cap="all" dirty="0"/>
              <a:t>21 мая 20</a:t>
            </a:r>
            <a:r>
              <a:rPr lang="en-US" cap="all" dirty="0"/>
              <a:t>XX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бзор рыночных возможносте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Графический объект 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5029799" y="1380501"/>
            <a:ext cx="5097428" cy="991689"/>
          </a:xfrm>
          <a:prstGeom prst="rect">
            <a:avLst/>
          </a:prstGeom>
        </p:spPr>
        <p:txBody>
          <a:bodyPr rtlCol="0"/>
          <a:lstStyle>
            <a:lvl1pPr algn="ctr">
              <a:defRPr lang="ru-RU" sz="2800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ru-RU" noProof="0" dirty="0"/>
              <a:t>Заголовок слайда</a:t>
            </a:r>
          </a:p>
        </p:txBody>
      </p:sp>
      <p:sp>
        <p:nvSpPr>
          <p:cNvPr id="10" name="Текст 10"/>
          <p:cNvSpPr>
            <a:spLocks noGrp="1"/>
          </p:cNvSpPr>
          <p:nvPr>
            <p:ph type="body" sz="quarter" idx="14" hasCustomPrompt="1"/>
          </p:nvPr>
        </p:nvSpPr>
        <p:spPr>
          <a:xfrm>
            <a:off x="692337" y="3400981"/>
            <a:ext cx="2693128" cy="991689"/>
          </a:xfrm>
          <a:prstGeom prst="rect">
            <a:avLst/>
          </a:prstGeom>
        </p:spPr>
        <p:txBody>
          <a:bodyPr rtlCol="0" anchor="b"/>
          <a:lstStyle>
            <a:lvl1pPr marL="0" indent="0" algn="l">
              <a:buNone/>
              <a:defRPr lang="ru-RU" sz="5400" b="1" kern="0" cap="all" spc="4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Добавить заголовок</a:t>
            </a:r>
          </a:p>
        </p:txBody>
      </p:sp>
      <p:sp>
        <p:nvSpPr>
          <p:cNvPr id="13" name="Текст 14"/>
          <p:cNvSpPr>
            <a:spLocks noGrp="1"/>
          </p:cNvSpPr>
          <p:nvPr>
            <p:ph type="body" sz="quarter" idx="20" hasCustomPrompt="1"/>
          </p:nvPr>
        </p:nvSpPr>
        <p:spPr>
          <a:xfrm>
            <a:off x="692336" y="4670980"/>
            <a:ext cx="2693129" cy="1151633"/>
          </a:xfrm>
          <a:prstGeom prst="rect">
            <a:avLst/>
          </a:prstGeom>
        </p:spPr>
        <p:txBody>
          <a:bodyPr rtlCol="0"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Добавьте текст сюда</a:t>
            </a:r>
          </a:p>
        </p:txBody>
      </p:sp>
      <p:sp>
        <p:nvSpPr>
          <p:cNvPr id="25" name="Текст 10"/>
          <p:cNvSpPr>
            <a:spLocks noGrp="1"/>
          </p:cNvSpPr>
          <p:nvPr>
            <p:ph type="body" sz="quarter" idx="24" hasCustomPrompt="1"/>
          </p:nvPr>
        </p:nvSpPr>
        <p:spPr>
          <a:xfrm>
            <a:off x="3587933" y="3400981"/>
            <a:ext cx="2693128" cy="991689"/>
          </a:xfrm>
          <a:prstGeom prst="rect">
            <a:avLst/>
          </a:prstGeom>
        </p:spPr>
        <p:txBody>
          <a:bodyPr rtlCol="0" anchor="b"/>
          <a:lstStyle>
            <a:lvl1pPr marL="0" indent="0" algn="l">
              <a:buNone/>
              <a:defRPr lang="ru-RU" sz="5400" b="1" kern="0" cap="all" spc="4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Добавить заголовок</a:t>
            </a:r>
          </a:p>
        </p:txBody>
      </p:sp>
      <p:sp>
        <p:nvSpPr>
          <p:cNvPr id="33" name="Текст 14"/>
          <p:cNvSpPr>
            <a:spLocks noGrp="1"/>
          </p:cNvSpPr>
          <p:nvPr>
            <p:ph type="body" sz="quarter" idx="21" hasCustomPrompt="1"/>
          </p:nvPr>
        </p:nvSpPr>
        <p:spPr>
          <a:xfrm>
            <a:off x="3587931" y="4670980"/>
            <a:ext cx="2693129" cy="1151633"/>
          </a:xfrm>
          <a:prstGeom prst="rect">
            <a:avLst/>
          </a:prstGeom>
        </p:spPr>
        <p:txBody>
          <a:bodyPr rtlCol="0"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Добавьте текст сюда</a:t>
            </a:r>
          </a:p>
        </p:txBody>
      </p:sp>
      <p:sp>
        <p:nvSpPr>
          <p:cNvPr id="27" name="Текст 10"/>
          <p:cNvSpPr>
            <a:spLocks noGrp="1"/>
          </p:cNvSpPr>
          <p:nvPr>
            <p:ph type="body" sz="quarter" idx="25" hasCustomPrompt="1"/>
          </p:nvPr>
        </p:nvSpPr>
        <p:spPr>
          <a:xfrm>
            <a:off x="6483530" y="3400981"/>
            <a:ext cx="2693128" cy="991689"/>
          </a:xfrm>
          <a:prstGeom prst="rect">
            <a:avLst/>
          </a:prstGeom>
        </p:spPr>
        <p:txBody>
          <a:bodyPr rtlCol="0" anchor="b"/>
          <a:lstStyle>
            <a:lvl1pPr marL="0" indent="0" algn="l">
              <a:buNone/>
              <a:defRPr lang="ru-RU" sz="5400" b="1" kern="0" cap="all" spc="4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Добавить заголовок</a:t>
            </a:r>
          </a:p>
        </p:txBody>
      </p:sp>
      <p:sp>
        <p:nvSpPr>
          <p:cNvPr id="36" name="Текст 14"/>
          <p:cNvSpPr>
            <a:spLocks noGrp="1"/>
          </p:cNvSpPr>
          <p:nvPr>
            <p:ph type="body" sz="quarter" idx="23" hasCustomPrompt="1"/>
          </p:nvPr>
        </p:nvSpPr>
        <p:spPr>
          <a:xfrm>
            <a:off x="6483528" y="4670980"/>
            <a:ext cx="2693129" cy="1151633"/>
          </a:xfrm>
          <a:prstGeom prst="rect">
            <a:avLst/>
          </a:prstGeom>
        </p:spPr>
        <p:txBody>
          <a:bodyPr rtlCol="0"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Добавьте текст сюда</a:t>
            </a:r>
          </a:p>
        </p:txBody>
      </p:sp>
      <p:sp>
        <p:nvSpPr>
          <p:cNvPr id="20" name="Нижний колонтитул 15"/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r>
              <a:rPr lang="ru-RU" dirty="0"/>
              <a:t>ЗАГОЛОВОК ПРЕЗЕНТАЦИИ</a:t>
            </a:r>
          </a:p>
        </p:txBody>
      </p:sp>
      <p:sp>
        <p:nvSpPr>
          <p:cNvPr id="21" name="Номер слайда 16"/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  <a:cs typeface="+mn-cs"/>
              </a:defRPr>
            </a:lvl1pPr>
          </a:lstStyle>
          <a:p>
            <a:pPr>
              <a:defRPr lang="ru-RU"/>
            </a:pPr>
            <a:fld id="{8D1FC6F8-0BCD-47E9-9C64-690771D9C143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22" name="Дата 14"/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ru-RU"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pPr>
              <a:defRPr lang="ru-RU"/>
            </a:pPr>
            <a:r>
              <a:rPr lang="ru-RU" cap="all" dirty="0"/>
              <a:t>21 мая 20</a:t>
            </a:r>
            <a:r>
              <a:rPr lang="en-US" cap="all" dirty="0"/>
              <a:t>XX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13" Type="http://schemas.openxmlformats.org/officeDocument/2006/relationships/slideLayout" Target="../slideLayouts/slideLayout34.xml"/><Relationship Id="rId18" Type="http://schemas.openxmlformats.org/officeDocument/2006/relationships/slideLayout" Target="../slideLayouts/slideLayout39.xml"/><Relationship Id="rId3" Type="http://schemas.openxmlformats.org/officeDocument/2006/relationships/slideLayout" Target="../slideLayouts/slideLayout24.xml"/><Relationship Id="rId21" Type="http://schemas.openxmlformats.org/officeDocument/2006/relationships/slideLayout" Target="../slideLayouts/slideLayout42.xml"/><Relationship Id="rId7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33.xml"/><Relationship Id="rId17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3.xml"/><Relationship Id="rId16" Type="http://schemas.openxmlformats.org/officeDocument/2006/relationships/slideLayout" Target="../slideLayouts/slideLayout37.xml"/><Relationship Id="rId20" Type="http://schemas.openxmlformats.org/officeDocument/2006/relationships/slideLayout" Target="../slideLayouts/slideLayout41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6.xml"/><Relationship Id="rId15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31.xml"/><Relationship Id="rId19" Type="http://schemas.openxmlformats.org/officeDocument/2006/relationships/slideLayout" Target="../slideLayouts/slideLayout40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Relationship Id="rId14" Type="http://schemas.openxmlformats.org/officeDocument/2006/relationships/slideLayout" Target="../slideLayouts/slideLayout35.xml"/><Relationship Id="rId22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ижний колонтитул 15"/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9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ru-RU" dirty="0"/>
              <a:t>ЗАГОЛОВОК ПРЕЗЕНТАЦИИ</a:t>
            </a:r>
            <a:endParaRPr lang="ru-RU" b="1" dirty="0"/>
          </a:p>
        </p:txBody>
      </p:sp>
      <p:sp>
        <p:nvSpPr>
          <p:cNvPr id="14" name="Номер слайда 16"/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1600">
                <a:solidFill>
                  <a:schemeClr val="accent6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>
              <a:defRPr lang="ru-RU"/>
            </a:pPr>
            <a:fld id="{8D1FC6F8-0BCD-47E9-9C64-690771D9C143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5" name="Дата 14"/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ru-RU" sz="900" b="1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ru-RU"/>
            </a:pPr>
            <a:r>
              <a:rPr lang="ru-RU" cap="all" dirty="0"/>
              <a:t>21 мая 20</a:t>
            </a:r>
            <a:r>
              <a:rPr lang="en-US" cap="all" dirty="0"/>
              <a:t>XX</a:t>
            </a:r>
            <a:endParaRPr lang="en-US" b="1" cap="all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ru-RU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ru-RU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ижний колонтитул 15"/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9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ru-RU" dirty="0"/>
              <a:t>ЗАГОЛОВОК ПРЕЗЕНТАЦИИ</a:t>
            </a:r>
            <a:endParaRPr lang="ru-RU" b="1" dirty="0"/>
          </a:p>
        </p:txBody>
      </p:sp>
      <p:sp>
        <p:nvSpPr>
          <p:cNvPr id="14" name="Номер слайда 16"/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1600">
                <a:solidFill>
                  <a:schemeClr val="accent6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>
              <a:defRPr lang="ru-RU"/>
            </a:pPr>
            <a:fld id="{8D1FC6F8-0BCD-47E9-9C64-690771D9C143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5" name="Дата 14"/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ru-RU" sz="900" b="1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ru-RU"/>
            </a:pPr>
            <a:r>
              <a:rPr lang="ru-RU" cap="all" dirty="0"/>
              <a:t>21 мая 20</a:t>
            </a:r>
            <a:r>
              <a:rPr lang="en-US" cap="all" dirty="0"/>
              <a:t>XX</a:t>
            </a:r>
            <a:endParaRPr lang="en-US" b="1" cap="all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  <p:sldLayoutId id="2147483683" r:id="rId13"/>
    <p:sldLayoutId id="2147483684" r:id="rId14"/>
    <p:sldLayoutId id="2147483685" r:id="rId15"/>
    <p:sldLayoutId id="2147483686" r:id="rId16"/>
    <p:sldLayoutId id="2147483687" r:id="rId17"/>
    <p:sldLayoutId id="2147483688" r:id="rId18"/>
    <p:sldLayoutId id="2147483689" r:id="rId19"/>
    <p:sldLayoutId id="2147483690" r:id="rId20"/>
    <p:sldLayoutId id="2147483691" r:id="rId2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ru-RU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ru-RU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48.jpeg"/><Relationship Id="rId5" Type="http://schemas.openxmlformats.org/officeDocument/2006/relationships/image" Target="../media/image47.jpeg"/><Relationship Id="rId4" Type="http://schemas.openxmlformats.org/officeDocument/2006/relationships/image" Target="../media/image4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0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0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eg"/><Relationship Id="rId3" Type="http://schemas.openxmlformats.org/officeDocument/2006/relationships/image" Target="../media/image30.jpeg"/><Relationship Id="rId7" Type="http://schemas.openxmlformats.org/officeDocument/2006/relationships/image" Target="../media/image3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33.jpeg"/><Relationship Id="rId5" Type="http://schemas.openxmlformats.org/officeDocument/2006/relationships/image" Target="../media/image32.jpeg"/><Relationship Id="rId4" Type="http://schemas.openxmlformats.org/officeDocument/2006/relationships/image" Target="../media/image3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0.xml"/><Relationship Id="rId4" Type="http://schemas.openxmlformats.org/officeDocument/2006/relationships/image" Target="../media/image4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9"/>
          <p:cNvSpPr>
            <a:spLocks noGrp="1"/>
          </p:cNvSpPr>
          <p:nvPr>
            <p:ph type="title"/>
          </p:nvPr>
        </p:nvSpPr>
        <p:spPr>
          <a:xfrm>
            <a:off x="106045" y="321310"/>
            <a:ext cx="7892415" cy="1496695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sz="4400" dirty="0"/>
              <a:t>Выявление</a:t>
            </a:r>
            <a:r>
              <a:rPr lang="en-US" altLang="ru-RU" sz="4400" dirty="0"/>
              <a:t> </a:t>
            </a:r>
            <a:r>
              <a:rPr lang="ru-RU" sz="4400" dirty="0"/>
              <a:t>аномалий во временном ряду</a:t>
            </a:r>
            <a:endParaRPr lang="ru-RU" sz="4400" b="1" dirty="0">
              <a:latin typeface="Century Gothic" panose="020B0502020202020204" pitchFamily="34" charset="0"/>
            </a:endParaRPr>
          </a:p>
        </p:txBody>
      </p:sp>
      <p:sp>
        <p:nvSpPr>
          <p:cNvPr id="13" name="Текст 12"/>
          <p:cNvSpPr>
            <a:spLocks noGrp="1"/>
          </p:cNvSpPr>
          <p:nvPr>
            <p:ph type="body" sz="quarter" idx="12"/>
          </p:nvPr>
        </p:nvSpPr>
        <p:spPr>
          <a:xfrm>
            <a:off x="196949" y="3073749"/>
            <a:ext cx="4989628" cy="2034064"/>
          </a:xfrm>
        </p:spPr>
        <p:txBody>
          <a:bodyPr rtlCol="0">
            <a:noAutofit/>
          </a:bodyPr>
          <a:lstStyle>
            <a:defPPr>
              <a:defRPr lang="ru-RU"/>
            </a:defPPr>
          </a:lstStyle>
          <a:p>
            <a:pPr rtl="0"/>
            <a:r>
              <a:rPr lang="ru-RU" sz="2400" b="1" u="sng" dirty="0">
                <a:latin typeface="Calibri Light" panose="020F0302020204030204" pitchFamily="34" charset="0"/>
                <a:cs typeface="Calibri Light" panose="020F0302020204030204" pitchFamily="34" charset="0"/>
              </a:rPr>
              <a:t>Участники</a:t>
            </a:r>
            <a:r>
              <a:rPr lang="en-US" sz="2400" b="1" u="sng" dirty="0">
                <a:latin typeface="Calibri Light" panose="020F0302020204030204" pitchFamily="34" charset="0"/>
                <a:cs typeface="Calibri Light" panose="020F0302020204030204" pitchFamily="34" charset="0"/>
              </a:rPr>
              <a:t>:</a:t>
            </a:r>
            <a:endParaRPr lang="ru-RU" sz="2400" b="1" u="sng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rtl="0"/>
            <a:r>
              <a:rPr lang="ru-RU" dirty="0">
                <a:latin typeface="Calibri Light" panose="020F0302020204030204" pitchFamily="34" charset="0"/>
                <a:cs typeface="Calibri Light" panose="020F0302020204030204" pitchFamily="34" charset="0"/>
              </a:rPr>
              <a:t>Миронов Владимир</a:t>
            </a:r>
            <a:r>
              <a:rPr lang="en-US" altLang="ru-RU" dirty="0">
                <a:latin typeface="Calibri Light" panose="020F0302020204030204" pitchFamily="34" charset="0"/>
                <a:cs typeface="Calibri Light" panose="020F0302020204030204" pitchFamily="34" charset="0"/>
              </a:rPr>
              <a:t> (DS, Analytics)</a:t>
            </a:r>
            <a:endParaRPr lang="ru-RU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rtl="0"/>
            <a:r>
              <a:rPr lang="ru-RU" dirty="0">
                <a:cs typeface="Calibri Light" panose="020F0302020204030204" pitchFamily="34" charset="0"/>
              </a:rPr>
              <a:t>Меркулов Артемий</a:t>
            </a:r>
            <a:r>
              <a:rPr lang="en-US" altLang="ru-RU" dirty="0">
                <a:cs typeface="Calibri Light" panose="020F0302020204030204" pitchFamily="34" charset="0"/>
              </a:rPr>
              <a:t> (DS, Analytics)</a:t>
            </a:r>
            <a:endParaRPr lang="ru-RU" dirty="0">
              <a:cs typeface="Calibri Light" panose="020F0302020204030204" pitchFamily="34" charset="0"/>
            </a:endParaRPr>
          </a:p>
          <a:p>
            <a:pPr rtl="0"/>
            <a:r>
              <a:rPr lang="ru-RU" dirty="0">
                <a:cs typeface="Calibri Light" panose="020F0302020204030204" pitchFamily="34" charset="0"/>
              </a:rPr>
              <a:t>Шумский Игорь</a:t>
            </a:r>
            <a:r>
              <a:rPr lang="en-US" altLang="ru-RU" dirty="0">
                <a:cs typeface="Calibri Light" panose="020F0302020204030204" pitchFamily="34" charset="0"/>
              </a:rPr>
              <a:t> (DS, Viusalization, Support)</a:t>
            </a:r>
          </a:p>
          <a:p>
            <a:pPr rtl="0"/>
            <a:r>
              <a:rPr dirty="0">
                <a:cs typeface="Calibri Light" panose="020F0302020204030204" pitchFamily="34" charset="0"/>
                <a:sym typeface="+mn-ea"/>
              </a:rPr>
              <a:t>Солонченко Роман</a:t>
            </a:r>
            <a:r>
              <a:rPr lang="en-US" altLang="ru-RU" dirty="0">
                <a:cs typeface="Calibri Light" panose="020F0302020204030204" pitchFamily="34" charset="0"/>
                <a:sym typeface="+mn-ea"/>
              </a:rPr>
              <a:t> (Support, DataBase)</a:t>
            </a:r>
            <a:endParaRPr lang="ru-RU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rtl="0"/>
            <a:r>
              <a:rPr lang="ru-RU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П</a:t>
            </a:r>
            <a:r>
              <a:rPr lang="ru-RU" dirty="0" err="1">
                <a:cs typeface="Calibri Light" panose="020F0302020204030204" pitchFamily="34" charset="0"/>
              </a:rPr>
              <a:t>халагов</a:t>
            </a:r>
            <a:r>
              <a:rPr lang="ru-RU" dirty="0">
                <a:cs typeface="Calibri Light" panose="020F0302020204030204" pitchFamily="34" charset="0"/>
              </a:rPr>
              <a:t> Валерий</a:t>
            </a:r>
            <a:r>
              <a:rPr lang="en-US" altLang="ru-RU" dirty="0">
                <a:cs typeface="Calibri Light" panose="020F0302020204030204" pitchFamily="34" charset="0"/>
              </a:rPr>
              <a:t> (Project, Support)</a:t>
            </a:r>
            <a:endParaRPr lang="ru-RU" dirty="0">
              <a:cs typeface="Calibri Light" panose="020F0302020204030204" pitchFamily="34" charset="0"/>
            </a:endParaRPr>
          </a:p>
          <a:p>
            <a:pPr rtl="0"/>
            <a:endParaRPr lang="ru-RU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" name="Заголовок 9"/>
          <p:cNvSpPr>
            <a:spLocks noGrp="1"/>
          </p:cNvSpPr>
          <p:nvPr/>
        </p:nvSpPr>
        <p:spPr>
          <a:xfrm>
            <a:off x="196850" y="1969770"/>
            <a:ext cx="5375275" cy="788035"/>
          </a:xfrm>
          <a:prstGeom prst="rect">
            <a:avLst/>
          </a:prstGeom>
        </p:spPr>
        <p:txBody>
          <a:bodyPr rtlCol="0" anchor="b"/>
          <a:lstStyle>
            <a:defPPr>
              <a:defRPr lang="ru-RU"/>
            </a:defPPr>
          </a:lstStyle>
          <a:p>
            <a:pPr rtl="0"/>
            <a:r>
              <a:rPr lang="en-US" altLang="en-US" sz="44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</a:rPr>
              <a:t>AnomalyDetection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276225" y="113030"/>
            <a:ext cx="11689715" cy="1148080"/>
          </a:xfrm>
        </p:spPr>
        <p:txBody>
          <a:bodyPr/>
          <a:lstStyle/>
          <a:p>
            <a:r>
              <a:rPr lang="ru-RU" b="1" dirty="0">
                <a:latin typeface="Century Gothic" panose="020B0502020202020204" pitchFamily="34" charset="0"/>
              </a:rPr>
              <a:t>Обнаружение аномалий с использованием </a:t>
            </a:r>
            <a:r>
              <a:rPr lang="en-US" b="1" dirty="0">
                <a:latin typeface="Century Gothic" panose="020B0502020202020204" pitchFamily="34" charset="0"/>
              </a:rPr>
              <a:t>SARIMAX</a:t>
            </a:r>
            <a:r>
              <a:rPr altLang="en-US" b="1" dirty="0">
                <a:latin typeface="Century Gothic" panose="020B0502020202020204" pitchFamily="34" charset="0"/>
              </a:rPr>
              <a:t> + Байес (</a:t>
            </a:r>
            <a:r>
              <a:rPr lang="en-US" altLang="en-US" b="1" dirty="0">
                <a:latin typeface="Century Gothic" panose="020B0502020202020204" pitchFamily="34" charset="0"/>
              </a:rPr>
              <a:t>Fine-Tine</a:t>
            </a:r>
            <a:r>
              <a:rPr altLang="en-US" b="1" dirty="0">
                <a:latin typeface="Century Gothic" panose="020B0502020202020204" pitchFamily="34" charset="0"/>
              </a:rPr>
              <a:t>)</a:t>
            </a:r>
          </a:p>
        </p:txBody>
      </p:sp>
      <p:sp>
        <p:nvSpPr>
          <p:cNvPr id="62" name="Объект 2"/>
          <p:cNvSpPr txBox="1"/>
          <p:nvPr/>
        </p:nvSpPr>
        <p:spPr>
          <a:xfrm>
            <a:off x="791480" y="958085"/>
            <a:ext cx="10609040" cy="9236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ru-RU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ru-RU" sz="2000" dirty="0">
                <a:solidFill>
                  <a:schemeClr val="bg1"/>
                </a:solidFill>
                <a:latin typeface="+mj-lt"/>
                <a:cs typeface="Calibri Light" panose="020F0302020204030204" pitchFamily="34" charset="0"/>
              </a:rPr>
              <a:t>После предварительной обработки пропусков была обучена модель </a:t>
            </a:r>
            <a:r>
              <a:rPr lang="en-US" sz="2000" dirty="0" err="1">
                <a:solidFill>
                  <a:schemeClr val="bg1"/>
                </a:solidFill>
                <a:latin typeface="+mj-lt"/>
                <a:cs typeface="Calibri Light" panose="020F0302020204030204" pitchFamily="34" charset="0"/>
              </a:rPr>
              <a:t>Sarimax</a:t>
            </a:r>
            <a:r>
              <a:rPr altLang="en-US" sz="2000" dirty="0" err="1">
                <a:solidFill>
                  <a:schemeClr val="bg1"/>
                </a:solidFill>
                <a:latin typeface="+mj-lt"/>
                <a:cs typeface="Calibri Light" panose="020F0302020204030204" pitchFamily="34" charset="0"/>
              </a:rPr>
              <a:t> + Байес</a:t>
            </a:r>
            <a:r>
              <a:rPr lang="ru-RU" sz="2000" dirty="0">
                <a:solidFill>
                  <a:schemeClr val="bg1"/>
                </a:solidFill>
                <a:latin typeface="+mj-lt"/>
                <a:cs typeface="Calibri Light" panose="020F0302020204030204" pitchFamily="34" charset="0"/>
              </a:rPr>
              <a:t>. Результаты работы, которой продемонстрированы на графике.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2550" y="1743451"/>
            <a:ext cx="9326899" cy="4663449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276225" y="113030"/>
            <a:ext cx="11689715" cy="1148080"/>
          </a:xfrm>
        </p:spPr>
        <p:txBody>
          <a:bodyPr/>
          <a:lstStyle/>
          <a:p>
            <a:r>
              <a:rPr lang="ru-RU" b="1" dirty="0">
                <a:latin typeface="Century Gothic" panose="020B0502020202020204" pitchFamily="34" charset="0"/>
              </a:rPr>
              <a:t>Обнаружение аномалий с использованием осцилляторов </a:t>
            </a:r>
            <a:endParaRPr altLang="en-US" b="1" dirty="0">
              <a:latin typeface="Century Gothic" panose="020B0502020202020204" pitchFamily="34" charset="0"/>
            </a:endParaRPr>
          </a:p>
        </p:txBody>
      </p:sp>
      <p:sp>
        <p:nvSpPr>
          <p:cNvPr id="62" name="Объект 2"/>
          <p:cNvSpPr txBox="1"/>
          <p:nvPr/>
        </p:nvSpPr>
        <p:spPr>
          <a:xfrm>
            <a:off x="791480" y="958085"/>
            <a:ext cx="10609040" cy="9236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ru-RU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ru-RU" sz="2000" dirty="0">
                <a:solidFill>
                  <a:schemeClr val="bg1"/>
                </a:solidFill>
                <a:latin typeface="+mj-lt"/>
                <a:cs typeface="Calibri Light" panose="020F0302020204030204" pitchFamily="34" charset="0"/>
              </a:rPr>
              <a:t>Добавив различные индикаторы, как  скользящие средние, индикаторы MACD и ADX, стохастический осциллятор, отсекаем часть </a:t>
            </a:r>
            <a:r>
              <a:rPr lang="ru-RU" sz="2000" dirty="0" err="1">
                <a:solidFill>
                  <a:schemeClr val="bg1"/>
                </a:solidFill>
                <a:latin typeface="+mj-lt"/>
                <a:cs typeface="Calibri Light" panose="020F0302020204030204" pitchFamily="34" charset="0"/>
              </a:rPr>
              <a:t>датафрейма</a:t>
            </a:r>
            <a:r>
              <a:rPr lang="ru-RU" sz="2000" dirty="0">
                <a:solidFill>
                  <a:schemeClr val="bg1"/>
                </a:solidFill>
                <a:latin typeface="+mj-lt"/>
                <a:cs typeface="Calibri Light" panose="020F0302020204030204" pitchFamily="34" charset="0"/>
              </a:rPr>
              <a:t> для поиска аномалий</a:t>
            </a:r>
            <a:r>
              <a:rPr lang="en-US" altLang="ru-RU" sz="2000" dirty="0">
                <a:solidFill>
                  <a:schemeClr val="bg1"/>
                </a:solidFill>
                <a:latin typeface="+mj-lt"/>
                <a:cs typeface="Calibri Light" panose="020F0302020204030204" pitchFamily="34" charset="0"/>
              </a:rPr>
              <a:t> </a:t>
            </a:r>
            <a:r>
              <a:rPr altLang="ru-RU" sz="2000" dirty="0">
                <a:solidFill>
                  <a:schemeClr val="bg1"/>
                </a:solidFill>
                <a:latin typeface="+mj-lt"/>
                <a:cs typeface="Calibri Light" panose="020F0302020204030204" pitchFamily="34" charset="0"/>
              </a:rPr>
              <a:t>также возможно применение других осциляторов 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840" y="1873885"/>
            <a:ext cx="3510280" cy="2392045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840" y="4337685"/>
            <a:ext cx="3510280" cy="240157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1145" y="1868170"/>
            <a:ext cx="4551045" cy="2397760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81357" y="4368108"/>
            <a:ext cx="4550925" cy="2394000"/>
          </a:xfrm>
          <a:prstGeom prst="rect">
            <a:avLst/>
          </a:prstGeom>
        </p:spPr>
      </p:pic>
      <p:sp>
        <p:nvSpPr>
          <p:cNvPr id="2" name="Объект 2"/>
          <p:cNvSpPr txBox="1"/>
          <p:nvPr/>
        </p:nvSpPr>
        <p:spPr>
          <a:xfrm>
            <a:off x="9399905" y="2007235"/>
            <a:ext cx="2000885" cy="387413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ru-RU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r>
              <a:rPr altLang="ru-RU" sz="2000" dirty="0">
                <a:solidFill>
                  <a:schemeClr val="bg1"/>
                </a:solidFill>
                <a:latin typeface="+mj-lt"/>
                <a:cs typeface="Calibri Light" panose="020F0302020204030204" pitchFamily="34" charset="0"/>
              </a:rPr>
              <a:t>Возможные индикаторы</a:t>
            </a:r>
            <a:r>
              <a:rPr lang="en-US" altLang="ru-RU" sz="2000" dirty="0">
                <a:solidFill>
                  <a:schemeClr val="bg1"/>
                </a:solidFill>
                <a:latin typeface="+mj-lt"/>
                <a:cs typeface="Calibri Light" panose="020F0302020204030204" pitchFamily="34" charset="0"/>
              </a:rPr>
              <a:t>: </a:t>
            </a:r>
          </a:p>
          <a:p>
            <a:pPr marL="0" indent="0" algn="just">
              <a:buFont typeface="Arial" panose="020B0604020202020204" pitchFamily="34" charset="0"/>
              <a:buNone/>
            </a:pPr>
            <a:r>
              <a:rPr lang="en-US" altLang="ru-RU" sz="2000" dirty="0">
                <a:solidFill>
                  <a:schemeClr val="bg1"/>
                </a:solidFill>
                <a:latin typeface="+mj-lt"/>
                <a:cs typeface="Calibri Light" panose="020F0302020204030204" pitchFamily="34" charset="0"/>
              </a:rPr>
              <a:t>1. MACD</a:t>
            </a:r>
          </a:p>
          <a:p>
            <a:pPr marL="0" indent="0" algn="just">
              <a:buFont typeface="Arial" panose="020B0604020202020204" pitchFamily="34" charset="0"/>
              <a:buNone/>
            </a:pPr>
            <a:r>
              <a:rPr lang="en-US" altLang="hi-IN" sz="2000" dirty="0">
                <a:solidFill>
                  <a:schemeClr val="bg1"/>
                </a:solidFill>
                <a:latin typeface="+mj-lt"/>
                <a:cs typeface="Calibri Light" panose="020F0302020204030204" pitchFamily="34" charset="0"/>
              </a:rPr>
              <a:t>2. SMA</a:t>
            </a:r>
          </a:p>
          <a:p>
            <a:pPr marL="0" indent="0" algn="just">
              <a:buFont typeface="Arial" panose="020B0604020202020204" pitchFamily="34" charset="0"/>
              <a:buNone/>
            </a:pPr>
            <a:r>
              <a:rPr lang="en-US" altLang="hi-IN" sz="2000" dirty="0">
                <a:solidFill>
                  <a:schemeClr val="bg1"/>
                </a:solidFill>
                <a:latin typeface="+mj-lt"/>
                <a:cs typeface="Calibri Light" panose="020F0302020204030204" pitchFamily="34" charset="0"/>
              </a:rPr>
              <a:t>3. </a:t>
            </a:r>
            <a:r>
              <a:rPr altLang="hi-IN" sz="2000" dirty="0">
                <a:solidFill>
                  <a:schemeClr val="bg1"/>
                </a:solidFill>
                <a:latin typeface="+mj-lt"/>
                <a:cs typeface="Calibri Light" panose="020F0302020204030204" pitchFamily="34" charset="0"/>
              </a:rPr>
              <a:t>Ичимоку</a:t>
            </a:r>
          </a:p>
          <a:p>
            <a:pPr marL="0" indent="0" algn="just">
              <a:buFont typeface="Arial" panose="020B0604020202020204" pitchFamily="34" charset="0"/>
              <a:buNone/>
            </a:pPr>
            <a:r>
              <a:rPr altLang="hi-IN" sz="2000" dirty="0">
                <a:solidFill>
                  <a:schemeClr val="bg1"/>
                </a:solidFill>
                <a:latin typeface="+mj-lt"/>
                <a:cs typeface="Calibri Light" panose="020F0302020204030204" pitchFamily="34" charset="0"/>
              </a:rPr>
              <a:t>4. </a:t>
            </a:r>
            <a:r>
              <a:rPr lang="hi-IN" altLang="hi-IN" sz="2000" dirty="0">
                <a:solidFill>
                  <a:schemeClr val="bg1"/>
                </a:solidFill>
                <a:latin typeface="+mj-lt"/>
                <a:cs typeface="Calibri Light" panose="020F0302020204030204" pitchFamily="34" charset="0"/>
              </a:rPr>
              <a:t>B</a:t>
            </a:r>
            <a:r>
              <a:rPr lang="en-US" altLang="hi-IN" sz="2000" dirty="0">
                <a:solidFill>
                  <a:schemeClr val="bg1"/>
                </a:solidFill>
                <a:latin typeface="+mj-lt"/>
                <a:cs typeface="Calibri Light" panose="020F0302020204030204" pitchFamily="34" charset="0"/>
              </a:rPr>
              <a:t>illWilliams</a:t>
            </a:r>
          </a:p>
          <a:p>
            <a:pPr marL="0" indent="0" algn="just">
              <a:buFont typeface="Arial" panose="020B0604020202020204" pitchFamily="34" charset="0"/>
              <a:buNone/>
            </a:pPr>
            <a:r>
              <a:rPr lang="en-US" altLang="hi-IN" sz="2000" dirty="0">
                <a:solidFill>
                  <a:schemeClr val="bg1"/>
                </a:solidFill>
                <a:latin typeface="+mj-lt"/>
                <a:cs typeface="Calibri Light" panose="020F0302020204030204" pitchFamily="34" charset="0"/>
              </a:rPr>
              <a:t>5. Kalman</a:t>
            </a:r>
          </a:p>
          <a:p>
            <a:pPr marL="0" indent="0" algn="just">
              <a:buFont typeface="Arial" panose="020B0604020202020204" pitchFamily="34" charset="0"/>
              <a:buNone/>
            </a:pPr>
            <a:r>
              <a:rPr lang="en-US" altLang="hi-IN" sz="2000" dirty="0">
                <a:solidFill>
                  <a:schemeClr val="bg1"/>
                </a:solidFill>
                <a:latin typeface="+mj-lt"/>
                <a:cs typeface="Calibri Light" panose="020F0302020204030204" pitchFamily="34" charset="0"/>
              </a:rPr>
              <a:t>6. MonteCarlo</a:t>
            </a:r>
          </a:p>
          <a:p>
            <a:pPr marL="0" indent="0" algn="just">
              <a:buFont typeface="Arial" panose="020B0604020202020204" pitchFamily="34" charset="0"/>
              <a:buNone/>
            </a:pPr>
            <a:r>
              <a:rPr lang="en-US" altLang="hi-IN" sz="2000" dirty="0">
                <a:solidFill>
                  <a:schemeClr val="bg1"/>
                </a:solidFill>
                <a:latin typeface="+mj-lt"/>
                <a:cs typeface="Calibri Light" panose="020F0302020204030204" pitchFamily="34" charset="0"/>
              </a:rPr>
              <a:t>7. RSI + ATP</a:t>
            </a:r>
          </a:p>
          <a:p>
            <a:pPr marL="0" indent="0" algn="just">
              <a:buFont typeface="Arial" panose="020B0604020202020204" pitchFamily="34" charset="0"/>
              <a:buNone/>
            </a:pPr>
            <a:r>
              <a:rPr altLang="hi-IN" sz="2000" dirty="0">
                <a:solidFill>
                  <a:schemeClr val="bg1"/>
                </a:solidFill>
                <a:latin typeface="+mj-lt"/>
                <a:cs typeface="Calibri Light" panose="020F0302020204030204" pitchFamily="34" charset="0"/>
              </a:rPr>
              <a:t>и т.д.</a:t>
            </a:r>
          </a:p>
          <a:p>
            <a:pPr marL="0" indent="0" algn="just">
              <a:buFont typeface="Arial" panose="020B0604020202020204" pitchFamily="34" charset="0"/>
              <a:buNone/>
            </a:pPr>
            <a:endParaRPr altLang="hi-IN" sz="2000" dirty="0">
              <a:solidFill>
                <a:schemeClr val="bg1"/>
              </a:solidFill>
              <a:latin typeface="+mj-lt"/>
              <a:cs typeface="Calibri Light" panose="020F0302020204030204" pitchFamily="34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Заголовок 26"/>
          <p:cNvSpPr>
            <a:spLocks noGrp="1"/>
          </p:cNvSpPr>
          <p:nvPr>
            <p:ph type="title"/>
          </p:nvPr>
        </p:nvSpPr>
        <p:spPr>
          <a:xfrm>
            <a:off x="365186" y="1433316"/>
            <a:ext cx="5309918" cy="538038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Результат анализа</a:t>
            </a:r>
            <a:endParaRPr lang="ru-RU" b="1" dirty="0">
              <a:latin typeface="Century Gothic" panose="020B0502020202020204" pitchFamily="34" charset="0"/>
            </a:endParaRPr>
          </a:p>
        </p:txBody>
      </p:sp>
      <p:sp>
        <p:nvSpPr>
          <p:cNvPr id="59" name="Текст 58"/>
          <p:cNvSpPr>
            <a:spLocks noGrp="1"/>
          </p:cNvSpPr>
          <p:nvPr>
            <p:ph type="body" sz="quarter" idx="12"/>
          </p:nvPr>
        </p:nvSpPr>
        <p:spPr>
          <a:xfrm>
            <a:off x="365125" y="2221865"/>
            <a:ext cx="6004560" cy="2872105"/>
          </a:xfrm>
        </p:spPr>
        <p:txBody>
          <a:bodyPr rtlCol="0"/>
          <a:lstStyle>
            <a:defPPr>
              <a:defRPr lang="ru-RU"/>
            </a:defPPr>
          </a:lstStyle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ru-RU" sz="2600" dirty="0">
                <a:cs typeface="Calibri Light" panose="020F0302020204030204" pitchFamily="34" charset="0"/>
              </a:rPr>
              <a:t>Рассмотрев различные модели и оптимизировав их, в финальной версии сервиса для поиска аномалий во временном ряду мы будем использовать </a:t>
            </a:r>
            <a:r>
              <a:rPr lang="en-US" sz="2600" dirty="0">
                <a:cs typeface="Calibri Light" panose="020F0302020204030204" pitchFamily="34" charset="0"/>
              </a:rPr>
              <a:t>SARIMAX + </a:t>
            </a:r>
            <a:r>
              <a:rPr lang="ru-RU" sz="2600" dirty="0">
                <a:cs typeface="Calibri Light" panose="020F0302020204030204" pitchFamily="34" charset="0"/>
              </a:rPr>
              <a:t>Байес и </a:t>
            </a:r>
            <a:r>
              <a:rPr lang="en-US" sz="2600" dirty="0">
                <a:cs typeface="Calibri Light" panose="020F0302020204030204" pitchFamily="34" charset="0"/>
              </a:rPr>
              <a:t>Advanced Autoencoders, </a:t>
            </a:r>
            <a:r>
              <a:rPr lang="ru-RU" sz="2600" dirty="0">
                <a:cs typeface="Calibri Light" panose="020F0302020204030204" pitchFamily="34" charset="0"/>
              </a:rPr>
              <a:t>так как они показали лучшие результаты.  </a:t>
            </a:r>
          </a:p>
          <a:p>
            <a:pPr rtl="0"/>
            <a:endParaRPr lang="ru-RU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6" name="Рисунок 5"/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923" b="923"/>
          <a:stretch>
            <a:fillRect/>
          </a:stretch>
        </p:blipFill>
        <p:spPr/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276225" y="113030"/>
            <a:ext cx="11689715" cy="1148080"/>
          </a:xfrm>
        </p:spPr>
        <p:txBody>
          <a:bodyPr/>
          <a:lstStyle/>
          <a:p>
            <a:r>
              <a:rPr lang="ru-RU" b="1" dirty="0">
                <a:latin typeface="Century Gothic" panose="020B0502020202020204" pitchFamily="34" charset="0"/>
              </a:rPr>
              <a:t>Демонстрация работы сервиса</a:t>
            </a:r>
            <a:endParaRPr altLang="en-US" b="1" dirty="0">
              <a:latin typeface="Century Gothic" panose="020B0502020202020204" pitchFamily="34" charset="0"/>
            </a:endParaRPr>
          </a:p>
        </p:txBody>
      </p:sp>
      <p:pic>
        <p:nvPicPr>
          <p:cNvPr id="2" name="2024-05-26-10-35-33-online-video-cuttercom_CS1vHvfR (online-video-cutter.com)">
            <a:hlinkClick r:id="" action="ppaction://media"/>
            <a:extLst>
              <a:ext uri="{FF2B5EF4-FFF2-40B4-BE49-F238E27FC236}">
                <a16:creationId xmlns:a16="http://schemas.microsoft.com/office/drawing/2014/main" id="{918736CC-0E27-4E56-A675-A91A8941673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223654" y="1250805"/>
            <a:ext cx="7744691" cy="435638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44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Заголовок 26"/>
          <p:cNvSpPr>
            <a:spLocks noGrp="1"/>
          </p:cNvSpPr>
          <p:nvPr>
            <p:ph type="title"/>
          </p:nvPr>
        </p:nvSpPr>
        <p:spPr>
          <a:xfrm>
            <a:off x="365186" y="1433316"/>
            <a:ext cx="6169726" cy="538038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Сравнение с техническим заданием</a:t>
            </a:r>
            <a:endParaRPr lang="ru-RU" b="1" dirty="0">
              <a:latin typeface="Century Gothic" panose="020B0502020202020204" pitchFamily="34" charset="0"/>
            </a:endParaRPr>
          </a:p>
        </p:txBody>
      </p:sp>
      <p:sp>
        <p:nvSpPr>
          <p:cNvPr id="59" name="Текст 58"/>
          <p:cNvSpPr>
            <a:spLocks noGrp="1"/>
          </p:cNvSpPr>
          <p:nvPr>
            <p:ph type="body" sz="quarter" idx="12"/>
          </p:nvPr>
        </p:nvSpPr>
        <p:spPr>
          <a:xfrm>
            <a:off x="365125" y="2221865"/>
            <a:ext cx="6004560" cy="2872105"/>
          </a:xfrm>
        </p:spPr>
        <p:txBody>
          <a:bodyPr rtlCol="0"/>
          <a:lstStyle>
            <a:defPPr>
              <a:defRPr lang="ru-RU"/>
            </a:defPPr>
          </a:lstStyle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ru-RU" sz="2600" dirty="0">
                <a:cs typeface="Calibri Light" panose="020F0302020204030204" pitchFamily="34" charset="0"/>
              </a:rPr>
              <a:t>Мы смогли разработать сервис, используя </a:t>
            </a:r>
            <a:r>
              <a:rPr lang="en-US" sz="2800" dirty="0" err="1">
                <a:cs typeface="Calibri Light" panose="020F0302020204030204" pitchFamily="34" charset="0"/>
              </a:rPr>
              <a:t>FastAPI</a:t>
            </a:r>
            <a:r>
              <a:rPr lang="en-US" sz="2600" dirty="0">
                <a:cs typeface="Calibri Light" panose="020F0302020204030204" pitchFamily="34" charset="0"/>
              </a:rPr>
              <a:t>,</a:t>
            </a:r>
            <a:r>
              <a:rPr lang="ru-RU" sz="2600" dirty="0">
                <a:cs typeface="Calibri Light" panose="020F0302020204030204" pitchFamily="34" charset="0"/>
              </a:rPr>
              <a:t> который анализирует временной ряд и размечает выявленные аномалии и </a:t>
            </a:r>
            <a:r>
              <a:rPr lang="en-US" sz="2600" dirty="0">
                <a:cs typeface="Calibri Light" panose="020F0302020204030204" pitchFamily="34" charset="0"/>
              </a:rPr>
              <a:t>timestep,</a:t>
            </a:r>
            <a:r>
              <a:rPr lang="ru-RU" sz="2600" dirty="0">
                <a:cs typeface="Calibri Light" panose="020F0302020204030204" pitchFamily="34" charset="0"/>
              </a:rPr>
              <a:t> с которого она начинается. Данная реализация полностью соответствует техническому заданию.</a:t>
            </a:r>
          </a:p>
          <a:p>
            <a:pPr rtl="0"/>
            <a:endParaRPr lang="ru-RU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18" name="Рисунок 17"/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923" b="923"/>
          <a:stretch>
            <a:fillRect/>
          </a:stretch>
        </p:blipFill>
        <p:spPr/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Заголовок 18"/>
          <p:cNvSpPr>
            <a:spLocks noGrp="1"/>
          </p:cNvSpPr>
          <p:nvPr>
            <p:ph type="title"/>
          </p:nvPr>
        </p:nvSpPr>
        <p:spPr>
          <a:xfrm>
            <a:off x="1014658" y="1782102"/>
            <a:ext cx="4989629" cy="2387771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b="1" dirty="0">
                <a:latin typeface="Century Gothic" panose="020B0502020202020204" pitchFamily="34" charset="0"/>
              </a:rPr>
              <a:t>Спасибо</a:t>
            </a:r>
            <a:r>
              <a:rPr lang="ru-RU" dirty="0"/>
              <a:t> За внимание</a:t>
            </a:r>
            <a:r>
              <a:rPr lang="ru-RU" b="1" dirty="0">
                <a:latin typeface="Century Gothic" panose="020B0502020202020204" pitchFamily="34" charset="0"/>
              </a:rPr>
              <a:t> 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Заголовок 26"/>
          <p:cNvSpPr>
            <a:spLocks noGrp="1"/>
          </p:cNvSpPr>
          <p:nvPr>
            <p:ph type="title"/>
          </p:nvPr>
        </p:nvSpPr>
        <p:spPr>
          <a:xfrm>
            <a:off x="365186" y="1433316"/>
            <a:ext cx="5309918" cy="538038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Инструменты для решения задачи</a:t>
            </a:r>
            <a:endParaRPr lang="ru-RU" b="1" dirty="0">
              <a:latin typeface="Century Gothic" panose="020B0502020202020204" pitchFamily="34" charset="0"/>
            </a:endParaRPr>
          </a:p>
        </p:txBody>
      </p:sp>
      <p:sp>
        <p:nvSpPr>
          <p:cNvPr id="59" name="Текст 58"/>
          <p:cNvSpPr>
            <a:spLocks noGrp="1"/>
          </p:cNvSpPr>
          <p:nvPr>
            <p:ph type="body" sz="quarter" idx="12"/>
          </p:nvPr>
        </p:nvSpPr>
        <p:spPr>
          <a:xfrm>
            <a:off x="365125" y="2221865"/>
            <a:ext cx="6004560" cy="2872105"/>
          </a:xfrm>
        </p:spPr>
        <p:txBody>
          <a:bodyPr rtlCol="0"/>
          <a:lstStyle>
            <a:defPPr>
              <a:defRPr lang="ru-RU"/>
            </a:defPPr>
          </a:lstStyle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ru-RU" sz="2600" dirty="0">
                <a:cs typeface="Calibri Light" panose="020F0302020204030204" pitchFamily="34" charset="0"/>
              </a:rPr>
              <a:t>Весь код для этого сервиса написан на </a:t>
            </a:r>
            <a:r>
              <a:rPr lang="en-US" sz="2600" dirty="0">
                <a:cs typeface="Calibri Light" panose="020F0302020204030204" pitchFamily="34" charset="0"/>
              </a:rPr>
              <a:t>Python.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ru-RU" sz="2600" dirty="0">
                <a:cs typeface="Calibri Light" panose="020F0302020204030204" pitchFamily="34" charset="0"/>
              </a:rPr>
              <a:t>Были использованы следующие основные библиотеки</a:t>
            </a:r>
            <a:r>
              <a:rPr lang="en-US" sz="2600" dirty="0">
                <a:cs typeface="Calibri Light" panose="020F0302020204030204" pitchFamily="34" charset="0"/>
              </a:rPr>
              <a:t>:</a:t>
            </a:r>
            <a:r>
              <a:rPr lang="ru-RU" sz="2600" dirty="0">
                <a:cs typeface="Calibri Light" panose="020F0302020204030204" pitchFamily="34" charset="0"/>
              </a:rPr>
              <a:t> </a:t>
            </a:r>
            <a:r>
              <a:rPr lang="en-US" sz="2600" dirty="0">
                <a:cs typeface="Calibri Light" panose="020F0302020204030204" pitchFamily="34" charset="0"/>
              </a:rPr>
              <a:t>matplotlib, </a:t>
            </a:r>
            <a:r>
              <a:rPr lang="en-US" sz="2600" dirty="0" err="1">
                <a:cs typeface="Calibri Light" panose="020F0302020204030204" pitchFamily="34" charset="0"/>
              </a:rPr>
              <a:t>plotly</a:t>
            </a:r>
            <a:r>
              <a:rPr lang="en-US" sz="2600" dirty="0">
                <a:cs typeface="Calibri Light" panose="020F0302020204030204" pitchFamily="34" charset="0"/>
              </a:rPr>
              <a:t>, torch, </a:t>
            </a:r>
            <a:r>
              <a:rPr lang="en-US" sz="2600" dirty="0" err="1">
                <a:cs typeface="Calibri Light" panose="020F0302020204030204" pitchFamily="34" charset="0"/>
              </a:rPr>
              <a:t>sklearn</a:t>
            </a:r>
            <a:r>
              <a:rPr lang="en-US" sz="2600" dirty="0">
                <a:cs typeface="Calibri Light" panose="020F0302020204030204" pitchFamily="34" charset="0"/>
              </a:rPr>
              <a:t>, </a:t>
            </a:r>
            <a:r>
              <a:rPr lang="en-US" sz="2600" dirty="0" err="1">
                <a:cs typeface="Calibri Light" panose="020F0302020204030204" pitchFamily="34" charset="0"/>
              </a:rPr>
              <a:t>tensorflow</a:t>
            </a:r>
            <a:r>
              <a:rPr lang="en-US" sz="2600" dirty="0">
                <a:cs typeface="Calibri Light" panose="020F0302020204030204" pitchFamily="34" charset="0"/>
              </a:rPr>
              <a:t>, </a:t>
            </a:r>
            <a:r>
              <a:rPr lang="en-US" sz="2600" dirty="0" err="1">
                <a:cs typeface="Calibri Light" panose="020F0302020204030204" pitchFamily="34" charset="0"/>
              </a:rPr>
              <a:t>tqdm</a:t>
            </a:r>
            <a:r>
              <a:rPr lang="en-US" sz="2600" dirty="0">
                <a:cs typeface="Calibri Light" panose="020F0302020204030204" pitchFamily="34" charset="0"/>
              </a:rPr>
              <a:t>, pandas, </a:t>
            </a:r>
            <a:r>
              <a:rPr lang="en-US" sz="2600" dirty="0" err="1">
                <a:cs typeface="Calibri Light" panose="020F0302020204030204" pitchFamily="34" charset="0"/>
              </a:rPr>
              <a:t>numpy</a:t>
            </a:r>
            <a:r>
              <a:rPr lang="en-US" sz="2600" dirty="0">
                <a:cs typeface="Calibri Light" panose="020F0302020204030204" pitchFamily="34" charset="0"/>
              </a:rPr>
              <a:t>, </a:t>
            </a:r>
            <a:r>
              <a:rPr lang="en-US" sz="2600" dirty="0" err="1">
                <a:cs typeface="Calibri Light" panose="020F0302020204030204" pitchFamily="34" charset="0"/>
              </a:rPr>
              <a:t>FastAPI</a:t>
            </a:r>
            <a:r>
              <a:rPr lang="en-US" sz="2600" dirty="0">
                <a:cs typeface="Calibri Light" panose="020F0302020204030204" pitchFamily="34" charset="0"/>
              </a:rPr>
              <a:t>.</a:t>
            </a:r>
            <a:endParaRPr lang="ru-RU" sz="2600" dirty="0">
              <a:cs typeface="Calibri Light" panose="020F0302020204030204" pitchFamily="34" charset="0"/>
            </a:endParaRPr>
          </a:p>
          <a:p>
            <a:pPr rtl="0"/>
            <a:endParaRPr lang="ru-RU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6" name="Рисунок 5"/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923" b="923"/>
          <a:stretch>
            <a:fillRect/>
          </a:stretch>
        </p:blipFill>
        <p:spPr/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Заголовок 26"/>
          <p:cNvSpPr>
            <a:spLocks noGrp="1"/>
          </p:cNvSpPr>
          <p:nvPr>
            <p:ph type="title"/>
          </p:nvPr>
        </p:nvSpPr>
        <p:spPr>
          <a:xfrm>
            <a:off x="284480" y="1433033"/>
            <a:ext cx="5309918" cy="538038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Цели</a:t>
            </a:r>
            <a:endParaRPr lang="ru-RU" b="1" dirty="0">
              <a:latin typeface="Century Gothic" panose="020B0502020202020204" pitchFamily="34" charset="0"/>
            </a:endParaRPr>
          </a:p>
        </p:txBody>
      </p:sp>
      <p:sp>
        <p:nvSpPr>
          <p:cNvPr id="59" name="Текст 58"/>
          <p:cNvSpPr>
            <a:spLocks noGrp="1"/>
          </p:cNvSpPr>
          <p:nvPr>
            <p:ph type="body" sz="quarter" idx="12"/>
          </p:nvPr>
        </p:nvSpPr>
        <p:spPr>
          <a:xfrm>
            <a:off x="284480" y="2277618"/>
            <a:ext cx="5994400" cy="3756660"/>
          </a:xfrm>
        </p:spPr>
        <p:txBody>
          <a:bodyPr rtlCol="0"/>
          <a:lstStyle>
            <a:defPPr>
              <a:defRPr lang="ru-RU"/>
            </a:defPPr>
          </a:lstStyle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ru-RU" sz="2200" dirty="0">
                <a:latin typeface="Calibri Light" panose="020F0302020204030204" pitchFamily="34" charset="0"/>
                <a:cs typeface="Calibri Light" panose="020F0302020204030204" pitchFamily="34" charset="0"/>
              </a:rPr>
              <a:t>Разработать сервис для анализа временного ряда, который на вход получает временное окно, а на выходе отвечает на вопрос есть ли в нём аномалия и с какого </a:t>
            </a:r>
            <a:r>
              <a:rPr lang="ru-RU" sz="22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timestep</a:t>
            </a:r>
            <a:r>
              <a:rPr lang="ru-RU" sz="2200" dirty="0">
                <a:latin typeface="Calibri Light" panose="020F0302020204030204" pitchFamily="34" charset="0"/>
                <a:cs typeface="Calibri Light" panose="020F0302020204030204" pitchFamily="34" charset="0"/>
              </a:rPr>
              <a:t> она начинается. 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ru-RU" sz="2200" dirty="0">
                <a:latin typeface="Calibri Light" panose="020F0302020204030204" pitchFamily="34" charset="0"/>
                <a:cs typeface="Calibri Light" panose="020F0302020204030204" pitchFamily="34" charset="0"/>
              </a:rPr>
              <a:t>Сделать простейшую реализацию сервиса, используя </a:t>
            </a:r>
            <a:r>
              <a:rPr lang="en-US" sz="22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FastAPI</a:t>
            </a:r>
            <a:r>
              <a:rPr lang="ru-RU" sz="2200" dirty="0">
                <a:latin typeface="Calibri Light" panose="020F0302020204030204" pitchFamily="34" charset="0"/>
                <a:cs typeface="Calibri Light" panose="020F0302020204030204" pitchFamily="34" charset="0"/>
              </a:rPr>
              <a:t>. 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ru-RU" sz="2200" dirty="0">
                <a:latin typeface="Calibri Light" panose="020F0302020204030204" pitchFamily="34" charset="0"/>
                <a:cs typeface="Calibri Light" panose="020F0302020204030204" pitchFamily="34" charset="0"/>
              </a:rPr>
              <a:t>Оценить работу сервиса на точность и скорость обнаружения аномалий.</a:t>
            </a:r>
          </a:p>
        </p:txBody>
      </p:sp>
      <p:pic>
        <p:nvPicPr>
          <p:cNvPr id="6" name="Рисунок 5"/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923" b="923"/>
          <a:stretch>
            <a:fillRect/>
          </a:stretch>
        </p:blipFill>
        <p:spPr/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Заголовок 26"/>
          <p:cNvSpPr>
            <a:spLocks noGrp="1"/>
          </p:cNvSpPr>
          <p:nvPr>
            <p:ph type="title"/>
          </p:nvPr>
        </p:nvSpPr>
        <p:spPr>
          <a:xfrm>
            <a:off x="365186" y="1433316"/>
            <a:ext cx="5309918" cy="538038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Предстоящие Задачи</a:t>
            </a:r>
            <a:endParaRPr lang="ru-RU" b="1" dirty="0">
              <a:latin typeface="Century Gothic" panose="020B0502020202020204" pitchFamily="34" charset="0"/>
            </a:endParaRPr>
          </a:p>
        </p:txBody>
      </p:sp>
      <p:sp>
        <p:nvSpPr>
          <p:cNvPr id="59" name="Текст 58"/>
          <p:cNvSpPr>
            <a:spLocks noGrp="1"/>
          </p:cNvSpPr>
          <p:nvPr>
            <p:ph type="body" sz="quarter" idx="12"/>
          </p:nvPr>
        </p:nvSpPr>
        <p:spPr>
          <a:xfrm>
            <a:off x="365125" y="2221865"/>
            <a:ext cx="6004560" cy="2872105"/>
          </a:xfrm>
        </p:spPr>
        <p:txBody>
          <a:bodyPr rtlCol="0"/>
          <a:lstStyle>
            <a:defPPr>
              <a:defRPr lang="ru-RU"/>
            </a:defPPr>
          </a:lstStyle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ru-RU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Применить различные модели</a:t>
            </a:r>
            <a:r>
              <a:rPr lang="hi-IN" altLang="ru-RU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altLang="ru-RU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и алгоритмы</a:t>
            </a:r>
            <a:r>
              <a:rPr lang="ru-RU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 для выявление аномалий, чтобы понять кака</a:t>
            </a:r>
            <a:r>
              <a:rPr lang="ru-RU" sz="2400" dirty="0">
                <a:cs typeface="Calibri Light" panose="020F0302020204030204" pitchFamily="34" charset="0"/>
              </a:rPr>
              <a:t>я модель лучшая</a:t>
            </a:r>
            <a:r>
              <a:rPr lang="en-US" sz="2400" dirty="0">
                <a:cs typeface="Calibri Light" panose="020F0302020204030204" pitchFamily="34" charset="0"/>
              </a:rPr>
              <a:t>.</a:t>
            </a:r>
            <a:endParaRPr lang="ru-RU" sz="24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ru-RU" sz="2400" dirty="0">
                <a:cs typeface="Calibri Light" panose="020F0302020204030204" pitchFamily="34" charset="0"/>
              </a:rPr>
              <a:t>Обосновать и интерпретировать обнаруженные аномалии</a:t>
            </a:r>
            <a:r>
              <a:rPr lang="en-US" sz="2400" dirty="0">
                <a:cs typeface="Calibri Light" panose="020F0302020204030204" pitchFamily="34" charset="0"/>
              </a:rPr>
              <a:t>.</a:t>
            </a:r>
            <a:endParaRPr lang="ru-RU" sz="2400" dirty="0">
              <a:cs typeface="Calibri Light" panose="020F0302020204030204" pitchFamily="34" charset="0"/>
            </a:endParaRP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ru-RU" sz="2400" dirty="0">
                <a:cs typeface="Calibri Light" panose="020F0302020204030204" pitchFamily="34" charset="0"/>
              </a:rPr>
              <a:t>Оптимизировать скорость работы модели по времени, памяти и данным</a:t>
            </a:r>
            <a:r>
              <a:rPr lang="en-US" sz="2400" dirty="0">
                <a:cs typeface="Calibri Light" panose="020F0302020204030204" pitchFamily="34" charset="0"/>
              </a:rPr>
              <a:t>.</a:t>
            </a:r>
            <a:endParaRPr lang="ru-RU" sz="2400" dirty="0">
              <a:cs typeface="Calibri Light" panose="020F0302020204030204" pitchFamily="34" charset="0"/>
            </a:endParaRPr>
          </a:p>
          <a:p>
            <a:pPr rtl="0"/>
            <a:endParaRPr lang="ru-RU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5" name="Рисунок 4"/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923" b="923"/>
          <a:stretch>
            <a:fillRect/>
          </a:stretch>
        </p:blipFill>
        <p:spPr/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169545" y="113030"/>
            <a:ext cx="11709400" cy="1148080"/>
          </a:xfrm>
        </p:spPr>
        <p:txBody>
          <a:bodyPr/>
          <a:lstStyle/>
          <a:p>
            <a:r>
              <a:rPr lang="ru-RU" b="1" dirty="0">
                <a:latin typeface="Century Gothic" panose="020B0502020202020204" pitchFamily="34" charset="0"/>
              </a:rPr>
              <a:t>Анализ исходных</a:t>
            </a:r>
            <a:r>
              <a:rPr lang="ru-RU" dirty="0"/>
              <a:t> </a:t>
            </a:r>
            <a:r>
              <a:rPr lang="ru-RU" b="1" dirty="0">
                <a:latin typeface="Century Gothic" panose="020B0502020202020204" pitchFamily="34" charset="0"/>
              </a:rPr>
              <a:t>данных </a:t>
            </a:r>
            <a:endParaRPr altLang="en-US" b="1" dirty="0">
              <a:latin typeface="Century Gothic" panose="020B0502020202020204" pitchFamily="34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360" y="1505585"/>
            <a:ext cx="3634105" cy="2271395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4665" y="1505585"/>
            <a:ext cx="3572510" cy="2299335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34375" y="1511935"/>
            <a:ext cx="3575050" cy="2296795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5590" y="4021455"/>
            <a:ext cx="3582035" cy="2477770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14190" y="4021455"/>
            <a:ext cx="3563620" cy="2477770"/>
          </a:xfrm>
          <a:prstGeom prst="rect">
            <a:avLst/>
          </a:prstGeom>
        </p:spPr>
      </p:pic>
      <p:pic>
        <p:nvPicPr>
          <p:cNvPr id="17" name="Рисунок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34375" y="4001770"/>
            <a:ext cx="3574415" cy="249745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Заголовок 21"/>
          <p:cNvSpPr>
            <a:spLocks noGrp="1"/>
          </p:cNvSpPr>
          <p:nvPr>
            <p:ph type="title"/>
          </p:nvPr>
        </p:nvSpPr>
        <p:spPr>
          <a:xfrm>
            <a:off x="692949" y="324977"/>
            <a:ext cx="6922876" cy="687834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b="1" dirty="0">
                <a:latin typeface="Century Gothic" panose="020B0502020202020204" pitchFamily="34" charset="0"/>
              </a:rPr>
              <a:t>Обнаружение аномалий с помощью </a:t>
            </a:r>
            <a:r>
              <a:rPr lang="ru-RU" b="1" dirty="0" err="1">
                <a:latin typeface="Century Gothic" panose="020B0502020202020204" pitchFamily="34" charset="0"/>
              </a:rPr>
              <a:t>Isolation</a:t>
            </a:r>
            <a:r>
              <a:rPr lang="ru-RU" b="1" dirty="0">
                <a:latin typeface="Century Gothic" panose="020B0502020202020204" pitchFamily="34" charset="0"/>
              </a:rPr>
              <a:t> </a:t>
            </a:r>
            <a:r>
              <a:rPr lang="ru-RU" b="1" dirty="0" err="1">
                <a:latin typeface="Century Gothic" panose="020B0502020202020204" pitchFamily="34" charset="0"/>
              </a:rPr>
              <a:t>Forest и базовые характеристики </a:t>
            </a:r>
            <a:endParaRPr lang="ru-RU" b="1" dirty="0">
              <a:latin typeface="Century Gothic" panose="020B0502020202020204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sz="quarter" idx="10"/>
          </p:nvPr>
        </p:nvSpPr>
        <p:spPr>
          <a:xfrm>
            <a:off x="692785" y="1590675"/>
            <a:ext cx="10056495" cy="923925"/>
          </a:xfrm>
        </p:spPr>
        <p:txBody>
          <a:bodyPr/>
          <a:lstStyle/>
          <a:p>
            <a:pPr marL="0" indent="0">
              <a:buNone/>
            </a:pPr>
            <a:r>
              <a:rPr lang="ru-RU" sz="2000" dirty="0">
                <a:latin typeface="+mj-lt"/>
                <a:cs typeface="Calibri Light" panose="020F0302020204030204" pitchFamily="34" charset="0"/>
              </a:rPr>
              <a:t>На графике продемонстрирован временной ряд его базовые осробенности и аномалии, обнаруженные в результате работы</a:t>
            </a:r>
            <a:r>
              <a:rPr lang="en-US" sz="2000" dirty="0">
                <a:latin typeface="+mj-lt"/>
                <a:cs typeface="Calibri Light" panose="020F0302020204030204" pitchFamily="34" charset="0"/>
              </a:rPr>
              <a:t> Isolation forest</a:t>
            </a:r>
            <a:r>
              <a:rPr lang="ru-RU" sz="2000" b="1" dirty="0">
                <a:latin typeface="+mj-lt"/>
              </a:rPr>
              <a:t>. Тестовый «пристрел», чтобы понять основную область.</a:t>
            </a:r>
            <a:endParaRPr lang="ru-RU" sz="2000" dirty="0">
              <a:latin typeface="+mj-lt"/>
              <a:cs typeface="Calibri Light" panose="020F0302020204030204" pitchFamily="34" charset="0"/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7905" y="4307840"/>
            <a:ext cx="4531995" cy="236918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785" y="2514600"/>
            <a:ext cx="5147310" cy="165354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7890" y="2514600"/>
            <a:ext cx="5995670" cy="16535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2785" y="4307840"/>
            <a:ext cx="6610350" cy="127381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180975" y="113030"/>
            <a:ext cx="11851640" cy="1148080"/>
          </a:xfrm>
        </p:spPr>
        <p:txBody>
          <a:bodyPr/>
          <a:lstStyle/>
          <a:p>
            <a:r>
              <a:rPr lang="ru-RU" b="1" dirty="0">
                <a:latin typeface="Century Gothic" panose="020B0502020202020204" pitchFamily="34" charset="0"/>
              </a:rPr>
              <a:t>Обнаружение аномалий с использованием</a:t>
            </a:r>
            <a:r>
              <a:rPr lang="hi-IN" altLang="ru-RU" b="1" dirty="0">
                <a:latin typeface="Century Gothic" panose="020B0502020202020204" pitchFamily="34" charset="0"/>
              </a:rPr>
              <a:t> </a:t>
            </a:r>
            <a:r>
              <a:rPr lang="en-US" altLang="ru-RU" b="1" dirty="0">
                <a:latin typeface="Century Gothic" panose="020B0502020202020204" pitchFamily="34" charset="0"/>
              </a:rPr>
              <a:t>SIMPLE </a:t>
            </a:r>
            <a:r>
              <a:rPr lang="en-US" b="1" dirty="0">
                <a:latin typeface="Century Gothic" panose="020B0502020202020204" pitchFamily="34" charset="0"/>
              </a:rPr>
              <a:t>Autoencoders(Tune)</a:t>
            </a:r>
            <a:endParaRPr lang="ru-RU" dirty="0"/>
          </a:p>
        </p:txBody>
      </p:sp>
      <p:sp>
        <p:nvSpPr>
          <p:cNvPr id="62" name="Объект 2"/>
          <p:cNvSpPr txBox="1"/>
          <p:nvPr/>
        </p:nvSpPr>
        <p:spPr>
          <a:xfrm>
            <a:off x="791480" y="1073655"/>
            <a:ext cx="10609040" cy="9236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ru-RU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ru-RU" sz="2000" dirty="0">
                <a:solidFill>
                  <a:schemeClr val="bg1"/>
                </a:solidFill>
                <a:latin typeface="+mj-lt"/>
                <a:cs typeface="Calibri Light" panose="020F0302020204030204" pitchFamily="34" charset="0"/>
              </a:rPr>
              <a:t>С помощью обученного </a:t>
            </a:r>
            <a:r>
              <a:rPr lang="ru-RU" sz="2000" dirty="0" err="1">
                <a:solidFill>
                  <a:schemeClr val="bg1"/>
                </a:solidFill>
                <a:latin typeface="+mj-lt"/>
                <a:cs typeface="Calibri Light" panose="020F0302020204030204" pitchFamily="34" charset="0"/>
              </a:rPr>
              <a:t>автокодировщика</a:t>
            </a:r>
            <a:r>
              <a:rPr lang="ru-RU" sz="2000" dirty="0">
                <a:solidFill>
                  <a:schemeClr val="bg1"/>
                </a:solidFill>
                <a:latin typeface="+mj-lt"/>
                <a:cs typeface="Calibri Light" panose="020F0302020204030204" pitchFamily="34" charset="0"/>
              </a:rPr>
              <a:t> было обнаружено, 159 аномалий. Также для лучшей интерпретируемости  результатов аномалии были отмечены на графике.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6022" y="1933386"/>
            <a:ext cx="8067391" cy="422611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276225" y="113030"/>
            <a:ext cx="11689715" cy="1148080"/>
          </a:xfrm>
        </p:spPr>
        <p:txBody>
          <a:bodyPr/>
          <a:lstStyle/>
          <a:p>
            <a:r>
              <a:rPr lang="ru-RU" b="1" dirty="0">
                <a:latin typeface="Century Gothic" panose="020B0502020202020204" pitchFamily="34" charset="0"/>
              </a:rPr>
              <a:t>Обнаружение аномалий с использованием </a:t>
            </a:r>
            <a:r>
              <a:rPr lang="en-US" b="1" dirty="0">
                <a:latin typeface="Century Gothic" panose="020B0502020202020204" pitchFamily="34" charset="0"/>
              </a:rPr>
              <a:t>Autoencoders</a:t>
            </a:r>
            <a:r>
              <a:rPr altLang="en-US" b="1" dirty="0">
                <a:latin typeface="Century Gothic" panose="020B0502020202020204" pitchFamily="34" charset="0"/>
              </a:rPr>
              <a:t> и других алгоритмов</a:t>
            </a:r>
            <a:r>
              <a:rPr lang="ru-RU" b="1" dirty="0">
                <a:latin typeface="Century Gothic" panose="020B0502020202020204" pitchFamily="34" charset="0"/>
              </a:rPr>
              <a:t> </a:t>
            </a:r>
            <a:endParaRPr altLang="en-US" b="1" dirty="0">
              <a:latin typeface="Century Gothic" panose="020B0502020202020204" pitchFamily="34" charset="0"/>
            </a:endParaRPr>
          </a:p>
        </p:txBody>
      </p:sp>
      <p:sp>
        <p:nvSpPr>
          <p:cNvPr id="62" name="Объект 2"/>
          <p:cNvSpPr txBox="1"/>
          <p:nvPr/>
        </p:nvSpPr>
        <p:spPr>
          <a:xfrm>
            <a:off x="791480" y="958085"/>
            <a:ext cx="10609040" cy="9236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ru-RU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ru-RU" sz="2000" dirty="0">
                <a:solidFill>
                  <a:schemeClr val="bg1"/>
                </a:solidFill>
                <a:latin typeface="+mj-lt"/>
                <a:cs typeface="Calibri Light" panose="020F0302020204030204" pitchFamily="34" charset="0"/>
              </a:rPr>
              <a:t>Был также обучен ещё один </a:t>
            </a:r>
            <a:r>
              <a:rPr lang="ru-RU" sz="2000" dirty="0" err="1">
                <a:solidFill>
                  <a:schemeClr val="bg1"/>
                </a:solidFill>
                <a:latin typeface="+mj-lt"/>
                <a:cs typeface="Calibri Light" panose="020F0302020204030204" pitchFamily="34" charset="0"/>
              </a:rPr>
              <a:t>автокодировщик</a:t>
            </a:r>
            <a:r>
              <a:rPr lang="ru-RU" sz="2000" dirty="0">
                <a:solidFill>
                  <a:schemeClr val="bg1"/>
                </a:solidFill>
                <a:latin typeface="+mj-lt"/>
                <a:cs typeface="Calibri Light" panose="020F0302020204030204" pitchFamily="34" charset="0"/>
              </a:rPr>
              <a:t>, который более стабилен при поиске аномалий во временном ряде.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2775" y="1776730"/>
            <a:ext cx="5708015" cy="31051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225" y="1776730"/>
            <a:ext cx="5332730" cy="2049145"/>
          </a:xfrm>
          <a:prstGeom prst="rect">
            <a:avLst/>
          </a:prstGeom>
        </p:spPr>
      </p:pic>
      <p:sp>
        <p:nvSpPr>
          <p:cNvPr id="5" name="Объект 2"/>
          <p:cNvSpPr txBox="1"/>
          <p:nvPr/>
        </p:nvSpPr>
        <p:spPr>
          <a:xfrm>
            <a:off x="276225" y="3957955"/>
            <a:ext cx="4744085" cy="27660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ru-RU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r>
              <a:rPr lang="ru-RU" sz="1800" dirty="0">
                <a:solidFill>
                  <a:schemeClr val="bg1"/>
                </a:solidFill>
                <a:latin typeface="+mj-lt"/>
                <a:cs typeface="Calibri Light" panose="020F0302020204030204" pitchFamily="34" charset="0"/>
              </a:rPr>
              <a:t>В число рассмотриваемых алгоритмов вошли</a:t>
            </a:r>
            <a:r>
              <a:rPr lang="en-US" sz="1800" dirty="0">
                <a:solidFill>
                  <a:schemeClr val="bg1"/>
                </a:solidFill>
                <a:latin typeface="+mj-lt"/>
                <a:cs typeface="Calibri Light" panose="020F0302020204030204" pitchFamily="34" charset="0"/>
              </a:rPr>
              <a:t>:</a:t>
            </a:r>
          </a:p>
          <a:p>
            <a:pPr marL="0" indent="0" algn="just">
              <a:buFont typeface="Arial" panose="020B0604020202020204" pitchFamily="34" charset="0"/>
              <a:buNone/>
            </a:pPr>
            <a:r>
              <a:rPr lang="en-US" sz="1800" dirty="0">
                <a:solidFill>
                  <a:schemeClr val="bg1"/>
                </a:solidFill>
                <a:latin typeface="+mj-lt"/>
                <a:cs typeface="Calibri Light" panose="020F0302020204030204" pitchFamily="34" charset="0"/>
              </a:rPr>
              <a:t>1. </a:t>
            </a:r>
            <a:r>
              <a:rPr sz="1800" dirty="0">
                <a:solidFill>
                  <a:schemeClr val="bg1"/>
                </a:solidFill>
                <a:latin typeface="+mj-lt"/>
                <a:cs typeface="Calibri Light" panose="020F0302020204030204" pitchFamily="34" charset="0"/>
              </a:rPr>
              <a:t>МСП</a:t>
            </a:r>
            <a:r>
              <a:rPr lang="en-US" altLang="ru-RU" sz="1800" dirty="0">
                <a:solidFill>
                  <a:schemeClr val="bg1"/>
                </a:solidFill>
                <a:latin typeface="+mj-lt"/>
                <a:cs typeface="Calibri Light" panose="020F0302020204030204" pitchFamily="34" charset="0"/>
              </a:rPr>
              <a:t> </a:t>
            </a:r>
            <a:r>
              <a:rPr sz="1800" dirty="0">
                <a:solidFill>
                  <a:schemeClr val="bg1"/>
                </a:solidFill>
                <a:latin typeface="+mj-lt"/>
                <a:cs typeface="Calibri Light" panose="020F0302020204030204" pitchFamily="34" charset="0"/>
              </a:rPr>
              <a:t>2. </a:t>
            </a:r>
            <a:r>
              <a:rPr lang="en-US" sz="1800" dirty="0">
                <a:solidFill>
                  <a:schemeClr val="bg1"/>
                </a:solidFill>
                <a:latin typeface="+mj-lt"/>
                <a:cs typeface="Calibri Light" panose="020F0302020204030204" pitchFamily="34" charset="0"/>
              </a:rPr>
              <a:t>CNN 3. RNN 4. Autoencoders </a:t>
            </a:r>
          </a:p>
          <a:p>
            <a:pPr marL="0" indent="0" algn="just">
              <a:buFont typeface="Arial" panose="020B0604020202020204" pitchFamily="34" charset="0"/>
              <a:buNone/>
            </a:pPr>
            <a:r>
              <a:rPr lang="en-US" sz="1800" dirty="0">
                <a:solidFill>
                  <a:schemeClr val="bg1"/>
                </a:solidFill>
                <a:latin typeface="+mj-lt"/>
                <a:cs typeface="Calibri Light" panose="020F0302020204030204" pitchFamily="34" charset="0"/>
              </a:rPr>
              <a:t>5. VAE 6. CNN+LSTM 5. LSTM</a:t>
            </a:r>
            <a:r>
              <a:rPr altLang="en-US" sz="1800" dirty="0">
                <a:solidFill>
                  <a:schemeClr val="bg1"/>
                </a:solidFill>
                <a:latin typeface="+mj-lt"/>
                <a:cs typeface="Calibri Light" panose="020F0302020204030204" pitchFamily="34" charset="0"/>
              </a:rPr>
              <a:t> </a:t>
            </a:r>
          </a:p>
          <a:p>
            <a:pPr marL="0" indent="0" algn="just">
              <a:buFont typeface="Arial" panose="020B0604020202020204" pitchFamily="34" charset="0"/>
              <a:buNone/>
            </a:pPr>
            <a:r>
              <a:rPr altLang="en-US" sz="1800" dirty="0">
                <a:solidFill>
                  <a:schemeClr val="bg1"/>
                </a:solidFill>
                <a:latin typeface="+mj-lt"/>
                <a:cs typeface="Calibri Light" panose="020F0302020204030204" pitchFamily="34" charset="0"/>
              </a:rPr>
              <a:t>6. DNN + Recurrent Layers</a:t>
            </a:r>
            <a:r>
              <a:rPr lang="en-US" sz="1800" dirty="0">
                <a:solidFill>
                  <a:schemeClr val="bg1"/>
                </a:solidFill>
                <a:latin typeface="+mj-lt"/>
                <a:cs typeface="Calibri Light" panose="020F0302020204030204" pitchFamily="34" charset="0"/>
              </a:rPr>
              <a:t> </a:t>
            </a:r>
          </a:p>
          <a:p>
            <a:pPr marL="0" indent="0" algn="just">
              <a:buFont typeface="Arial" panose="020B0604020202020204" pitchFamily="34" charset="0"/>
              <a:buNone/>
            </a:pPr>
            <a:endParaRPr lang="en-US" sz="1800" dirty="0">
              <a:solidFill>
                <a:schemeClr val="bg1"/>
              </a:solidFill>
              <a:latin typeface="+mj-lt"/>
              <a:cs typeface="Calibri Light" panose="020F0302020204030204" pitchFamily="34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276225" y="113030"/>
            <a:ext cx="11689715" cy="1148080"/>
          </a:xfrm>
        </p:spPr>
        <p:txBody>
          <a:bodyPr/>
          <a:lstStyle/>
          <a:p>
            <a:r>
              <a:rPr lang="ru-RU" b="1" dirty="0">
                <a:latin typeface="Century Gothic" panose="020B0502020202020204" pitchFamily="34" charset="0"/>
              </a:rPr>
              <a:t>Обнаружение аномалий с использованием </a:t>
            </a:r>
            <a:r>
              <a:rPr lang="en-US" b="1" dirty="0">
                <a:latin typeface="Century Gothic" panose="020B0502020202020204" pitchFamily="34" charset="0"/>
              </a:rPr>
              <a:t>SARIMAX</a:t>
            </a:r>
            <a:r>
              <a:rPr altLang="en-US" b="1" dirty="0">
                <a:latin typeface="Century Gothic" panose="020B0502020202020204" pitchFamily="34" charset="0"/>
              </a:rPr>
              <a:t> (</a:t>
            </a:r>
            <a:r>
              <a:rPr lang="en-US" altLang="en-US" b="1" dirty="0">
                <a:latin typeface="Century Gothic" panose="020B0502020202020204" pitchFamily="34" charset="0"/>
              </a:rPr>
              <a:t>Fine-Tine</a:t>
            </a:r>
            <a:r>
              <a:rPr altLang="en-US" b="1" dirty="0">
                <a:latin typeface="Century Gothic" panose="020B0502020202020204" pitchFamily="34" charset="0"/>
              </a:rPr>
              <a:t>)</a:t>
            </a:r>
          </a:p>
        </p:txBody>
      </p:sp>
      <p:sp>
        <p:nvSpPr>
          <p:cNvPr id="62" name="Объект 2"/>
          <p:cNvSpPr txBox="1"/>
          <p:nvPr/>
        </p:nvSpPr>
        <p:spPr>
          <a:xfrm>
            <a:off x="791480" y="958085"/>
            <a:ext cx="10609040" cy="9236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ru-RU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ru-RU" sz="2000" dirty="0">
                <a:solidFill>
                  <a:schemeClr val="bg1"/>
                </a:solidFill>
                <a:latin typeface="+mj-lt"/>
                <a:cs typeface="Calibri Light" panose="020F0302020204030204" pitchFamily="34" charset="0"/>
              </a:rPr>
              <a:t>После предварительной обработки пропусков была обучена модель </a:t>
            </a:r>
            <a:r>
              <a:rPr lang="en-US" sz="2000" dirty="0" err="1">
                <a:solidFill>
                  <a:schemeClr val="bg1"/>
                </a:solidFill>
                <a:latin typeface="+mj-lt"/>
                <a:cs typeface="Calibri Light" panose="020F0302020204030204" pitchFamily="34" charset="0"/>
              </a:rPr>
              <a:t>Sarimax</a:t>
            </a:r>
            <a:r>
              <a:rPr lang="ru-RU" sz="2000" dirty="0">
                <a:solidFill>
                  <a:schemeClr val="bg1"/>
                </a:solidFill>
                <a:latin typeface="+mj-lt"/>
                <a:cs typeface="Calibri Light" panose="020F0302020204030204" pitchFamily="34" charset="0"/>
              </a:rPr>
              <a:t>. Результаты работы, которой продемонстрированы на графике.</a:t>
            </a: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2550" y="1658107"/>
            <a:ext cx="9326899" cy="466344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Custom 18">
      <a:dk1>
        <a:sysClr val="windowText" lastClr="000000"/>
      </a:dk1>
      <a:lt1>
        <a:sysClr val="window" lastClr="FFFFFF"/>
      </a:lt1>
      <a:dk2>
        <a:srgbClr val="140A59"/>
      </a:dk2>
      <a:lt2>
        <a:srgbClr val="E7E6E6"/>
      </a:lt2>
      <a:accent1>
        <a:srgbClr val="2B0348"/>
      </a:accent1>
      <a:accent2>
        <a:srgbClr val="763788"/>
      </a:accent2>
      <a:accent3>
        <a:srgbClr val="EF050C"/>
      </a:accent3>
      <a:accent4>
        <a:srgbClr val="B01E4C"/>
      </a:accent4>
      <a:accent5>
        <a:srgbClr val="0565FA"/>
      </a:accent5>
      <a:accent6>
        <a:srgbClr val="0BE1FF"/>
      </a:accent6>
      <a:hlink>
        <a:srgbClr val="0563C1"/>
      </a:hlink>
      <a:folHlink>
        <a:srgbClr val="954F72"/>
      </a:folHlink>
    </a:clrScheme>
    <a:fontScheme name="Custom 15">
      <a:majorFont>
        <a:latin typeface="Century Gothic Bold"/>
        <a:ea typeface=""/>
        <a:cs typeface=""/>
      </a:majorFont>
      <a:minorFont>
        <a:latin typeface="Daytona Pro Light"/>
        <a:ea typeface=""/>
        <a:cs typeface="Calibri Light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Тема Office">
  <a:themeElements>
    <a:clrScheme name="Custom 18">
      <a:dk1>
        <a:sysClr val="windowText" lastClr="000000"/>
      </a:dk1>
      <a:lt1>
        <a:sysClr val="window" lastClr="FFFFFF"/>
      </a:lt1>
      <a:dk2>
        <a:srgbClr val="140A59"/>
      </a:dk2>
      <a:lt2>
        <a:srgbClr val="E7E6E6"/>
      </a:lt2>
      <a:accent1>
        <a:srgbClr val="2B0348"/>
      </a:accent1>
      <a:accent2>
        <a:srgbClr val="763788"/>
      </a:accent2>
      <a:accent3>
        <a:srgbClr val="EF050C"/>
      </a:accent3>
      <a:accent4>
        <a:srgbClr val="B01E4C"/>
      </a:accent4>
      <a:accent5>
        <a:srgbClr val="0565FA"/>
      </a:accent5>
      <a:accent6>
        <a:srgbClr val="0BE1FF"/>
      </a:accent6>
      <a:hlink>
        <a:srgbClr val="0563C1"/>
      </a:hlink>
      <a:folHlink>
        <a:srgbClr val="954F72"/>
      </a:folHlink>
    </a:clrScheme>
    <a:fontScheme name="Custom 15">
      <a:majorFont>
        <a:latin typeface="Century Gothic Bold"/>
        <a:ea typeface=""/>
        <a:cs typeface=""/>
      </a:majorFont>
      <a:minorFont>
        <a:latin typeface="Daytona Pro Light"/>
        <a:ea typeface=""/>
        <a:cs typeface="Calibri Light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1" ma:contentTypeDescription="Create a new document." ma:contentTypeScope="" ma:versionID="64dfb1555687e0874b4304b796b5b0c7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6e4c555b5e194d05b7203de9c4567b3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71989D7-CF02-4DC5-9433-98B600ACA0D7}">
  <ds:schemaRefs/>
</ds:datastoreItem>
</file>

<file path=customXml/itemProps2.xml><?xml version="1.0" encoding="utf-8"?>
<ds:datastoreItem xmlns:ds="http://schemas.openxmlformats.org/officeDocument/2006/customXml" ds:itemID="{6C2B339A-BBCD-4BF4-A3FE-AE1F9B12F717}">
  <ds:schemaRefs/>
</ds:datastoreItem>
</file>

<file path=customXml/itemProps3.xml><?xml version="1.0" encoding="utf-8"?>
<ds:datastoreItem xmlns:ds="http://schemas.openxmlformats.org/officeDocument/2006/customXml" ds:itemID="{6B8A4BC3-D1CE-4BB2-9C42-D67FD92CAF71}">
  <ds:schemaRefs/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Футуристическая презентация в слайдах</Template>
  <TotalTime>41</TotalTime>
  <Words>506</Words>
  <Application>Microsoft Office PowerPoint</Application>
  <PresentationFormat>Широкоэкранный</PresentationFormat>
  <Paragraphs>66</Paragraphs>
  <Slides>15</Slides>
  <Notes>15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15</vt:i4>
      </vt:variant>
    </vt:vector>
  </HeadingPairs>
  <TitlesOfParts>
    <vt:vector size="22" baseType="lpstr">
      <vt:lpstr>Arial</vt:lpstr>
      <vt:lpstr>Calibri</vt:lpstr>
      <vt:lpstr>Calibri Light</vt:lpstr>
      <vt:lpstr>Century Gothic</vt:lpstr>
      <vt:lpstr>Courier New</vt:lpstr>
      <vt:lpstr>Тема Office</vt:lpstr>
      <vt:lpstr>1_Тема Office</vt:lpstr>
      <vt:lpstr>Выявление аномалий во временном ряду</vt:lpstr>
      <vt:lpstr>Инструменты для решения задачи</vt:lpstr>
      <vt:lpstr>Цели</vt:lpstr>
      <vt:lpstr>Предстоящие Задачи</vt:lpstr>
      <vt:lpstr>Анализ исходных данных </vt:lpstr>
      <vt:lpstr>Обнаружение аномалий с помощью Isolation Forest и базовые характеристики </vt:lpstr>
      <vt:lpstr>Обнаружение аномалий с использованием SIMPLE Autoencoders(Tune)</vt:lpstr>
      <vt:lpstr>Обнаружение аномалий с использованием Autoencoders и других алгоритмов </vt:lpstr>
      <vt:lpstr>Обнаружение аномалий с использованием SARIMAX (Fine-Tine)</vt:lpstr>
      <vt:lpstr>Обнаружение аномалий с использованием SARIMAX + Байес (Fine-Tine)</vt:lpstr>
      <vt:lpstr>Обнаружение аномалий с использованием осцилляторов </vt:lpstr>
      <vt:lpstr>Результат анализа</vt:lpstr>
      <vt:lpstr>Демонстрация работы сервиса</vt:lpstr>
      <vt:lpstr>Сравнение с техническим заданием</vt:lpstr>
      <vt:lpstr>Спасибо За внимание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Выявление аномалий во временном ряду</dc:title>
  <dc:creator>wqqew</dc:creator>
  <cp:lastModifiedBy>Igor</cp:lastModifiedBy>
  <cp:revision>28</cp:revision>
  <dcterms:created xsi:type="dcterms:W3CDTF">2024-05-24T20:22:00Z</dcterms:created>
  <dcterms:modified xsi:type="dcterms:W3CDTF">2025-04-22T21:07:29Z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ICV">
    <vt:lpwstr>0DA291B2A10E466791FDC1B1EAF5D2EB_12</vt:lpwstr>
  </property>
  <property fmtid="{D5CDD505-2E9C-101B-9397-08002B2CF9AE}" pid="4" name="KSOProductBuildVer">
    <vt:lpwstr>1033-12.2.0.16909</vt:lpwstr>
  </property>
</Properties>
</file>